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fondazioneveronesi.it" TargetMode="External"/><Relationship Id="rId2" Type="http://schemas.openxmlformats.org/officeDocument/2006/relationships/hyperlink" Target="fondazioneveronesi.it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fondazioneveronesi.it" TargetMode="External"/><Relationship Id="rId2" Type="http://schemas.openxmlformats.org/officeDocument/2006/relationships/hyperlink" Target="fondazioneveronesi.it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87320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pertina_Fondo Colore01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Elemento grafico 13" descr="Elemento grafico 13"/>
          <p:cNvPicPr>
            <a:picLocks noChangeAspect="1"/>
          </p:cNvPicPr>
          <p:nvPr/>
        </p:nvPicPr>
        <p:blipFill>
          <a:blip r:embed="rId2"/>
          <a:srcRect l="7900" t="26045"/>
          <a:stretch>
            <a:fillRect/>
          </a:stretch>
        </p:blipFill>
        <p:spPr>
          <a:xfrm>
            <a:off x="0" y="-1"/>
            <a:ext cx="8835814" cy="6006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Elemento grafico 17" descr="Elemento grafico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939" y="5327589"/>
            <a:ext cx="2146682" cy="696224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63637" y="1487487"/>
            <a:ext cx="9866981" cy="5075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0100" indent="-3429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25877" indent="-411477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indent="-4572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indent="-4572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Titolo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6" name="Segnaposto testo 9"/>
          <p:cNvSpPr>
            <a:spLocks noGrp="1"/>
          </p:cNvSpPr>
          <p:nvPr>
            <p:ph type="body" sz="quarter" idx="21" hasCustomPrompt="1"/>
          </p:nvPr>
        </p:nvSpPr>
        <p:spPr>
          <a:xfrm>
            <a:off x="1163637" y="2052996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 defTabSz="822958">
              <a:spcBef>
                <a:spcPts val="900"/>
              </a:spcBef>
              <a:buSzTx/>
              <a:buFontTx/>
              <a:buNone/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Sottotitolo</a:t>
            </a:r>
          </a:p>
        </p:txBody>
      </p:sp>
      <p:grpSp>
        <p:nvGrpSpPr>
          <p:cNvPr id="116" name="Elemento grafico 17"/>
          <p:cNvGrpSpPr/>
          <p:nvPr/>
        </p:nvGrpSpPr>
        <p:grpSpPr>
          <a:xfrm>
            <a:off x="8883935" y="5327585"/>
            <a:ext cx="2151442" cy="704930"/>
            <a:chOff x="-1" y="0"/>
            <a:chExt cx="2151440" cy="704928"/>
          </a:xfrm>
        </p:grpSpPr>
        <p:sp>
          <p:nvSpPr>
            <p:cNvPr id="97" name="Figura a mano libera 4"/>
            <p:cNvSpPr/>
            <p:nvPr/>
          </p:nvSpPr>
          <p:spPr>
            <a:xfrm>
              <a:off x="14742" y="2827"/>
              <a:ext cx="163717" cy="274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674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578" y="21600"/>
                  </a:lnTo>
                  <a:lnTo>
                    <a:pt x="4578" y="12137"/>
                  </a:lnTo>
                  <a:lnTo>
                    <a:pt x="18510" y="12137"/>
                  </a:lnTo>
                  <a:lnTo>
                    <a:pt x="18510" y="9463"/>
                  </a:lnTo>
                  <a:lnTo>
                    <a:pt x="4578" y="9463"/>
                  </a:lnTo>
                  <a:lnTo>
                    <a:pt x="4578" y="2674"/>
                  </a:lnTo>
                  <a:lnTo>
                    <a:pt x="21600" y="267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98" name="Figura a mano libera 5"/>
            <p:cNvSpPr/>
            <p:nvPr/>
          </p:nvSpPr>
          <p:spPr>
            <a:xfrm>
              <a:off x="202958" y="65704"/>
              <a:ext cx="202963" cy="217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85" y="16389"/>
                  </a:moveTo>
                  <a:cubicBezTo>
                    <a:pt x="21162" y="14768"/>
                    <a:pt x="21600" y="12886"/>
                    <a:pt x="21600" y="10768"/>
                  </a:cubicBezTo>
                  <a:cubicBezTo>
                    <a:pt x="21600" y="8649"/>
                    <a:pt x="21162" y="6789"/>
                    <a:pt x="20308" y="5168"/>
                  </a:cubicBezTo>
                  <a:cubicBezTo>
                    <a:pt x="19454" y="3546"/>
                    <a:pt x="18208" y="2270"/>
                    <a:pt x="16592" y="1362"/>
                  </a:cubicBezTo>
                  <a:cubicBezTo>
                    <a:pt x="14977" y="454"/>
                    <a:pt x="13038" y="0"/>
                    <a:pt x="10800" y="0"/>
                  </a:cubicBezTo>
                  <a:cubicBezTo>
                    <a:pt x="8562" y="0"/>
                    <a:pt x="6715" y="454"/>
                    <a:pt x="5100" y="1362"/>
                  </a:cubicBezTo>
                  <a:cubicBezTo>
                    <a:pt x="3485" y="2270"/>
                    <a:pt x="2238" y="3524"/>
                    <a:pt x="1338" y="5146"/>
                  </a:cubicBezTo>
                  <a:cubicBezTo>
                    <a:pt x="462" y="6768"/>
                    <a:pt x="0" y="8649"/>
                    <a:pt x="0" y="10789"/>
                  </a:cubicBezTo>
                  <a:cubicBezTo>
                    <a:pt x="0" y="12930"/>
                    <a:pt x="438" y="14768"/>
                    <a:pt x="1315" y="16389"/>
                  </a:cubicBezTo>
                  <a:cubicBezTo>
                    <a:pt x="2192" y="18011"/>
                    <a:pt x="3438" y="19286"/>
                    <a:pt x="5031" y="20216"/>
                  </a:cubicBezTo>
                  <a:cubicBezTo>
                    <a:pt x="6646" y="21146"/>
                    <a:pt x="8562" y="21600"/>
                    <a:pt x="10777" y="21600"/>
                  </a:cubicBezTo>
                  <a:cubicBezTo>
                    <a:pt x="12992" y="21600"/>
                    <a:pt x="14931" y="21146"/>
                    <a:pt x="16546" y="20238"/>
                  </a:cubicBezTo>
                  <a:cubicBezTo>
                    <a:pt x="18162" y="19330"/>
                    <a:pt x="19408" y="18054"/>
                    <a:pt x="20285" y="16432"/>
                  </a:cubicBezTo>
                  <a:close/>
                  <a:moveTo>
                    <a:pt x="10777" y="18357"/>
                  </a:moveTo>
                  <a:cubicBezTo>
                    <a:pt x="8515" y="18357"/>
                    <a:pt x="6808" y="17665"/>
                    <a:pt x="5654" y="16281"/>
                  </a:cubicBezTo>
                  <a:cubicBezTo>
                    <a:pt x="4500" y="14897"/>
                    <a:pt x="3900" y="13060"/>
                    <a:pt x="3900" y="10746"/>
                  </a:cubicBezTo>
                  <a:cubicBezTo>
                    <a:pt x="3900" y="9254"/>
                    <a:pt x="4154" y="7935"/>
                    <a:pt x="4638" y="6811"/>
                  </a:cubicBezTo>
                  <a:cubicBezTo>
                    <a:pt x="5146" y="5665"/>
                    <a:pt x="5885" y="4778"/>
                    <a:pt x="6900" y="4151"/>
                  </a:cubicBezTo>
                  <a:cubicBezTo>
                    <a:pt x="7915" y="3503"/>
                    <a:pt x="9185" y="3178"/>
                    <a:pt x="10754" y="3178"/>
                  </a:cubicBezTo>
                  <a:cubicBezTo>
                    <a:pt x="13038" y="3178"/>
                    <a:pt x="14769" y="3870"/>
                    <a:pt x="15923" y="5232"/>
                  </a:cubicBezTo>
                  <a:cubicBezTo>
                    <a:pt x="17077" y="6595"/>
                    <a:pt x="17654" y="8432"/>
                    <a:pt x="17654" y="10746"/>
                  </a:cubicBezTo>
                  <a:cubicBezTo>
                    <a:pt x="17654" y="13060"/>
                    <a:pt x="17077" y="14811"/>
                    <a:pt x="15946" y="16238"/>
                  </a:cubicBezTo>
                  <a:cubicBezTo>
                    <a:pt x="14815" y="17643"/>
                    <a:pt x="13085" y="18357"/>
                    <a:pt x="10754" y="1835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99" name="Figura a mano libera 6"/>
            <p:cNvSpPr/>
            <p:nvPr/>
          </p:nvSpPr>
          <p:spPr>
            <a:xfrm>
              <a:off x="455355" y="66139"/>
              <a:ext cx="185399" cy="211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3" y="5678"/>
                  </a:moveTo>
                  <a:cubicBezTo>
                    <a:pt x="16648" y="6413"/>
                    <a:pt x="17002" y="7237"/>
                    <a:pt x="17204" y="8172"/>
                  </a:cubicBezTo>
                  <a:cubicBezTo>
                    <a:pt x="17406" y="9085"/>
                    <a:pt x="17507" y="10065"/>
                    <a:pt x="17507" y="11067"/>
                  </a:cubicBezTo>
                  <a:lnTo>
                    <a:pt x="17507" y="21600"/>
                  </a:lnTo>
                  <a:lnTo>
                    <a:pt x="21600" y="21600"/>
                  </a:lnTo>
                  <a:lnTo>
                    <a:pt x="21600" y="9976"/>
                  </a:lnTo>
                  <a:cubicBezTo>
                    <a:pt x="21600" y="9174"/>
                    <a:pt x="21524" y="8306"/>
                    <a:pt x="21347" y="7415"/>
                  </a:cubicBezTo>
                  <a:cubicBezTo>
                    <a:pt x="21171" y="6502"/>
                    <a:pt x="20867" y="5612"/>
                    <a:pt x="20438" y="4743"/>
                  </a:cubicBezTo>
                  <a:cubicBezTo>
                    <a:pt x="20008" y="3875"/>
                    <a:pt x="19427" y="3073"/>
                    <a:pt x="18695" y="2360"/>
                  </a:cubicBezTo>
                  <a:cubicBezTo>
                    <a:pt x="17962" y="1648"/>
                    <a:pt x="17027" y="1091"/>
                    <a:pt x="15891" y="646"/>
                  </a:cubicBezTo>
                  <a:cubicBezTo>
                    <a:pt x="14779" y="223"/>
                    <a:pt x="13415" y="0"/>
                    <a:pt x="11823" y="0"/>
                  </a:cubicBezTo>
                  <a:cubicBezTo>
                    <a:pt x="9726" y="0"/>
                    <a:pt x="7882" y="401"/>
                    <a:pt x="6341" y="1180"/>
                  </a:cubicBezTo>
                  <a:cubicBezTo>
                    <a:pt x="5280" y="1715"/>
                    <a:pt x="4396" y="2427"/>
                    <a:pt x="3638" y="3296"/>
                  </a:cubicBezTo>
                  <a:lnTo>
                    <a:pt x="3638" y="557"/>
                  </a:lnTo>
                  <a:lnTo>
                    <a:pt x="0" y="557"/>
                  </a:lnTo>
                  <a:lnTo>
                    <a:pt x="0" y="21600"/>
                  </a:lnTo>
                  <a:lnTo>
                    <a:pt x="4093" y="21600"/>
                  </a:lnTo>
                  <a:lnTo>
                    <a:pt x="4093" y="10510"/>
                  </a:lnTo>
                  <a:cubicBezTo>
                    <a:pt x="4093" y="9286"/>
                    <a:pt x="4244" y="8217"/>
                    <a:pt x="4573" y="7326"/>
                  </a:cubicBezTo>
                  <a:cubicBezTo>
                    <a:pt x="4901" y="6413"/>
                    <a:pt x="5356" y="5678"/>
                    <a:pt x="5937" y="5077"/>
                  </a:cubicBezTo>
                  <a:cubicBezTo>
                    <a:pt x="6518" y="4476"/>
                    <a:pt x="7225" y="4031"/>
                    <a:pt x="8059" y="3741"/>
                  </a:cubicBezTo>
                  <a:cubicBezTo>
                    <a:pt x="8893" y="3452"/>
                    <a:pt x="9802" y="3296"/>
                    <a:pt x="10813" y="3296"/>
                  </a:cubicBezTo>
                  <a:cubicBezTo>
                    <a:pt x="12126" y="3296"/>
                    <a:pt x="13187" y="3518"/>
                    <a:pt x="14046" y="3941"/>
                  </a:cubicBezTo>
                  <a:cubicBezTo>
                    <a:pt x="14905" y="4364"/>
                    <a:pt x="15587" y="4943"/>
                    <a:pt x="16093" y="567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0" name="Figura a mano libera 7"/>
            <p:cNvSpPr/>
            <p:nvPr/>
          </p:nvSpPr>
          <p:spPr>
            <a:xfrm>
              <a:off x="684768" y="2827"/>
              <a:ext cx="191470" cy="280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02" y="19334"/>
                  </a:moveTo>
                  <a:lnTo>
                    <a:pt x="18102" y="21147"/>
                  </a:lnTo>
                  <a:lnTo>
                    <a:pt x="21600" y="21147"/>
                  </a:lnTo>
                  <a:lnTo>
                    <a:pt x="21600" y="0"/>
                  </a:lnTo>
                  <a:lnTo>
                    <a:pt x="17662" y="0"/>
                  </a:lnTo>
                  <a:lnTo>
                    <a:pt x="17662" y="6747"/>
                  </a:lnTo>
                  <a:cubicBezTo>
                    <a:pt x="17246" y="6445"/>
                    <a:pt x="16805" y="6176"/>
                    <a:pt x="16292" y="5941"/>
                  </a:cubicBezTo>
                  <a:cubicBezTo>
                    <a:pt x="14775" y="5220"/>
                    <a:pt x="12892" y="4850"/>
                    <a:pt x="10641" y="4850"/>
                  </a:cubicBezTo>
                  <a:cubicBezTo>
                    <a:pt x="8391" y="4850"/>
                    <a:pt x="6556" y="5220"/>
                    <a:pt x="4966" y="5941"/>
                  </a:cubicBezTo>
                  <a:cubicBezTo>
                    <a:pt x="3376" y="6663"/>
                    <a:pt x="2153" y="7670"/>
                    <a:pt x="1296" y="8929"/>
                  </a:cubicBezTo>
                  <a:cubicBezTo>
                    <a:pt x="440" y="10187"/>
                    <a:pt x="0" y="11614"/>
                    <a:pt x="0" y="13208"/>
                  </a:cubicBezTo>
                  <a:cubicBezTo>
                    <a:pt x="0" y="14803"/>
                    <a:pt x="440" y="16213"/>
                    <a:pt x="1296" y="17488"/>
                  </a:cubicBezTo>
                  <a:cubicBezTo>
                    <a:pt x="2153" y="18747"/>
                    <a:pt x="3376" y="19754"/>
                    <a:pt x="4966" y="20492"/>
                  </a:cubicBezTo>
                  <a:cubicBezTo>
                    <a:pt x="6556" y="21231"/>
                    <a:pt x="8439" y="21600"/>
                    <a:pt x="10666" y="21600"/>
                  </a:cubicBezTo>
                  <a:cubicBezTo>
                    <a:pt x="12892" y="21600"/>
                    <a:pt x="14775" y="21231"/>
                    <a:pt x="16292" y="20492"/>
                  </a:cubicBezTo>
                  <a:cubicBezTo>
                    <a:pt x="16977" y="20157"/>
                    <a:pt x="17564" y="19771"/>
                    <a:pt x="18102" y="19334"/>
                  </a:cubicBezTo>
                  <a:close/>
                  <a:moveTo>
                    <a:pt x="15093" y="18428"/>
                  </a:moveTo>
                  <a:cubicBezTo>
                    <a:pt x="14066" y="18948"/>
                    <a:pt x="12745" y="19200"/>
                    <a:pt x="11155" y="19200"/>
                  </a:cubicBezTo>
                  <a:cubicBezTo>
                    <a:pt x="9565" y="19200"/>
                    <a:pt x="8317" y="18932"/>
                    <a:pt x="7265" y="18411"/>
                  </a:cubicBezTo>
                  <a:cubicBezTo>
                    <a:pt x="6238" y="17874"/>
                    <a:pt x="5455" y="17169"/>
                    <a:pt x="4941" y="16263"/>
                  </a:cubicBezTo>
                  <a:cubicBezTo>
                    <a:pt x="4428" y="15357"/>
                    <a:pt x="4183" y="14350"/>
                    <a:pt x="4183" y="13208"/>
                  </a:cubicBezTo>
                  <a:cubicBezTo>
                    <a:pt x="4183" y="12067"/>
                    <a:pt x="4428" y="11077"/>
                    <a:pt x="4941" y="10187"/>
                  </a:cubicBezTo>
                  <a:cubicBezTo>
                    <a:pt x="5455" y="9281"/>
                    <a:pt x="6213" y="8576"/>
                    <a:pt x="7265" y="8039"/>
                  </a:cubicBezTo>
                  <a:cubicBezTo>
                    <a:pt x="8317" y="7519"/>
                    <a:pt x="9638" y="7250"/>
                    <a:pt x="11253" y="7250"/>
                  </a:cubicBezTo>
                  <a:cubicBezTo>
                    <a:pt x="12867" y="7250"/>
                    <a:pt x="14090" y="7502"/>
                    <a:pt x="15093" y="8006"/>
                  </a:cubicBezTo>
                  <a:cubicBezTo>
                    <a:pt x="16096" y="8509"/>
                    <a:pt x="16854" y="9214"/>
                    <a:pt x="17344" y="10103"/>
                  </a:cubicBezTo>
                  <a:cubicBezTo>
                    <a:pt x="17833" y="10993"/>
                    <a:pt x="18078" y="12034"/>
                    <a:pt x="18078" y="13208"/>
                  </a:cubicBezTo>
                  <a:cubicBezTo>
                    <a:pt x="18078" y="14383"/>
                    <a:pt x="17833" y="15390"/>
                    <a:pt x="17344" y="16296"/>
                  </a:cubicBezTo>
                  <a:cubicBezTo>
                    <a:pt x="16854" y="17203"/>
                    <a:pt x="16096" y="17908"/>
                    <a:pt x="15069" y="184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1" name="Figura a mano libera 8"/>
            <p:cNvSpPr/>
            <p:nvPr/>
          </p:nvSpPr>
          <p:spPr>
            <a:xfrm>
              <a:off x="926324" y="65705"/>
              <a:ext cx="180195" cy="217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21" y="20756"/>
                  </a:moveTo>
                  <a:cubicBezTo>
                    <a:pt x="5095" y="21319"/>
                    <a:pt x="6680" y="21600"/>
                    <a:pt x="8552" y="21600"/>
                  </a:cubicBezTo>
                  <a:cubicBezTo>
                    <a:pt x="10995" y="21600"/>
                    <a:pt x="13074" y="21167"/>
                    <a:pt x="14790" y="20323"/>
                  </a:cubicBezTo>
                  <a:cubicBezTo>
                    <a:pt x="16038" y="19717"/>
                    <a:pt x="17077" y="18873"/>
                    <a:pt x="17909" y="17834"/>
                  </a:cubicBezTo>
                  <a:lnTo>
                    <a:pt x="17909" y="21037"/>
                  </a:lnTo>
                  <a:lnTo>
                    <a:pt x="21600" y="21037"/>
                  </a:lnTo>
                  <a:lnTo>
                    <a:pt x="21600" y="8376"/>
                  </a:lnTo>
                  <a:cubicBezTo>
                    <a:pt x="21600" y="7575"/>
                    <a:pt x="21548" y="6796"/>
                    <a:pt x="21470" y="6060"/>
                  </a:cubicBezTo>
                  <a:cubicBezTo>
                    <a:pt x="21366" y="5324"/>
                    <a:pt x="21158" y="4632"/>
                    <a:pt x="20794" y="4004"/>
                  </a:cubicBezTo>
                  <a:cubicBezTo>
                    <a:pt x="20066" y="2662"/>
                    <a:pt x="18897" y="1667"/>
                    <a:pt x="17259" y="996"/>
                  </a:cubicBezTo>
                  <a:cubicBezTo>
                    <a:pt x="15622" y="325"/>
                    <a:pt x="13646" y="0"/>
                    <a:pt x="11359" y="0"/>
                  </a:cubicBezTo>
                  <a:cubicBezTo>
                    <a:pt x="8500" y="0"/>
                    <a:pt x="6212" y="519"/>
                    <a:pt x="4471" y="1537"/>
                  </a:cubicBezTo>
                  <a:cubicBezTo>
                    <a:pt x="2729" y="2554"/>
                    <a:pt x="1560" y="3961"/>
                    <a:pt x="936" y="5757"/>
                  </a:cubicBezTo>
                  <a:lnTo>
                    <a:pt x="4887" y="6731"/>
                  </a:lnTo>
                  <a:cubicBezTo>
                    <a:pt x="5354" y="5476"/>
                    <a:pt x="6160" y="4567"/>
                    <a:pt x="7304" y="4004"/>
                  </a:cubicBezTo>
                  <a:cubicBezTo>
                    <a:pt x="8448" y="3441"/>
                    <a:pt x="9773" y="3160"/>
                    <a:pt x="11307" y="3160"/>
                  </a:cubicBezTo>
                  <a:cubicBezTo>
                    <a:pt x="13620" y="3160"/>
                    <a:pt x="15232" y="3593"/>
                    <a:pt x="16167" y="4458"/>
                  </a:cubicBezTo>
                  <a:cubicBezTo>
                    <a:pt x="17025" y="5238"/>
                    <a:pt x="17467" y="6406"/>
                    <a:pt x="17519" y="7965"/>
                  </a:cubicBezTo>
                  <a:cubicBezTo>
                    <a:pt x="16635" y="8073"/>
                    <a:pt x="15726" y="8159"/>
                    <a:pt x="14738" y="8268"/>
                  </a:cubicBezTo>
                  <a:cubicBezTo>
                    <a:pt x="13204" y="8441"/>
                    <a:pt x="11697" y="8614"/>
                    <a:pt x="10215" y="8809"/>
                  </a:cubicBezTo>
                  <a:cubicBezTo>
                    <a:pt x="8734" y="9004"/>
                    <a:pt x="7382" y="9242"/>
                    <a:pt x="6186" y="9501"/>
                  </a:cubicBezTo>
                  <a:cubicBezTo>
                    <a:pt x="4913" y="9804"/>
                    <a:pt x="3821" y="10216"/>
                    <a:pt x="2885" y="10735"/>
                  </a:cubicBezTo>
                  <a:cubicBezTo>
                    <a:pt x="1949" y="11255"/>
                    <a:pt x="1248" y="11925"/>
                    <a:pt x="754" y="12705"/>
                  </a:cubicBezTo>
                  <a:cubicBezTo>
                    <a:pt x="260" y="13484"/>
                    <a:pt x="0" y="14414"/>
                    <a:pt x="0" y="15497"/>
                  </a:cubicBezTo>
                  <a:cubicBezTo>
                    <a:pt x="0" y="16579"/>
                    <a:pt x="312" y="17596"/>
                    <a:pt x="962" y="18527"/>
                  </a:cubicBezTo>
                  <a:cubicBezTo>
                    <a:pt x="1612" y="19457"/>
                    <a:pt x="2573" y="20193"/>
                    <a:pt x="3847" y="20756"/>
                  </a:cubicBezTo>
                  <a:close/>
                  <a:moveTo>
                    <a:pt x="4653" y="13852"/>
                  </a:moveTo>
                  <a:cubicBezTo>
                    <a:pt x="5017" y="13419"/>
                    <a:pt x="5510" y="13051"/>
                    <a:pt x="6108" y="12791"/>
                  </a:cubicBezTo>
                  <a:cubicBezTo>
                    <a:pt x="6706" y="12510"/>
                    <a:pt x="7356" y="12293"/>
                    <a:pt x="8032" y="12099"/>
                  </a:cubicBezTo>
                  <a:cubicBezTo>
                    <a:pt x="8967" y="11882"/>
                    <a:pt x="10007" y="11687"/>
                    <a:pt x="11177" y="11536"/>
                  </a:cubicBezTo>
                  <a:cubicBezTo>
                    <a:pt x="12347" y="11384"/>
                    <a:pt x="13594" y="11233"/>
                    <a:pt x="14894" y="11081"/>
                  </a:cubicBezTo>
                  <a:cubicBezTo>
                    <a:pt x="15726" y="10995"/>
                    <a:pt x="16583" y="10908"/>
                    <a:pt x="17441" y="10800"/>
                  </a:cubicBezTo>
                  <a:cubicBezTo>
                    <a:pt x="17441" y="11125"/>
                    <a:pt x="17441" y="11493"/>
                    <a:pt x="17415" y="11925"/>
                  </a:cubicBezTo>
                  <a:cubicBezTo>
                    <a:pt x="17415" y="12705"/>
                    <a:pt x="17259" y="13397"/>
                    <a:pt x="17025" y="14046"/>
                  </a:cubicBezTo>
                  <a:cubicBezTo>
                    <a:pt x="16817" y="14891"/>
                    <a:pt x="16375" y="15670"/>
                    <a:pt x="15726" y="16384"/>
                  </a:cubicBezTo>
                  <a:cubicBezTo>
                    <a:pt x="15050" y="17098"/>
                    <a:pt x="14166" y="17683"/>
                    <a:pt x="13074" y="18115"/>
                  </a:cubicBezTo>
                  <a:cubicBezTo>
                    <a:pt x="11983" y="18548"/>
                    <a:pt x="10683" y="18765"/>
                    <a:pt x="9175" y="18765"/>
                  </a:cubicBezTo>
                  <a:cubicBezTo>
                    <a:pt x="7980" y="18765"/>
                    <a:pt x="7018" y="18613"/>
                    <a:pt x="6264" y="18289"/>
                  </a:cubicBezTo>
                  <a:cubicBezTo>
                    <a:pt x="5536" y="17964"/>
                    <a:pt x="4991" y="17553"/>
                    <a:pt x="4627" y="17055"/>
                  </a:cubicBezTo>
                  <a:cubicBezTo>
                    <a:pt x="4289" y="16557"/>
                    <a:pt x="4107" y="16016"/>
                    <a:pt x="4107" y="15453"/>
                  </a:cubicBezTo>
                  <a:cubicBezTo>
                    <a:pt x="4107" y="14804"/>
                    <a:pt x="4289" y="14263"/>
                    <a:pt x="4653" y="138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2" name="Figura a mano libera 9"/>
            <p:cNvSpPr/>
            <p:nvPr/>
          </p:nvSpPr>
          <p:spPr>
            <a:xfrm>
              <a:off x="1144462" y="71361"/>
              <a:ext cx="183664" cy="205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35" y="18377"/>
                  </a:moveTo>
                  <a:lnTo>
                    <a:pt x="6605" y="18377"/>
                  </a:lnTo>
                  <a:lnTo>
                    <a:pt x="21600" y="686"/>
                  </a:lnTo>
                  <a:lnTo>
                    <a:pt x="21600" y="0"/>
                  </a:lnTo>
                  <a:lnTo>
                    <a:pt x="1250" y="0"/>
                  </a:lnTo>
                  <a:lnTo>
                    <a:pt x="1250" y="3246"/>
                  </a:lnTo>
                  <a:lnTo>
                    <a:pt x="15021" y="3246"/>
                  </a:lnTo>
                  <a:lnTo>
                    <a:pt x="0" y="20960"/>
                  </a:lnTo>
                  <a:lnTo>
                    <a:pt x="0" y="21600"/>
                  </a:lnTo>
                  <a:lnTo>
                    <a:pt x="20835" y="21600"/>
                  </a:lnTo>
                  <a:lnTo>
                    <a:pt x="20835" y="1837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3" name="Figura a mano libera 10"/>
            <p:cNvSpPr/>
            <p:nvPr/>
          </p:nvSpPr>
          <p:spPr>
            <a:xfrm>
              <a:off x="1382115" y="71361"/>
              <a:ext cx="34698" cy="20560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4" name="Figura a mano libera 11"/>
            <p:cNvSpPr/>
            <p:nvPr/>
          </p:nvSpPr>
          <p:spPr>
            <a:xfrm>
              <a:off x="1382115" y="-1"/>
              <a:ext cx="34698" cy="350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5" name="Figura a mano libera 12"/>
            <p:cNvSpPr/>
            <p:nvPr/>
          </p:nvSpPr>
          <p:spPr>
            <a:xfrm>
              <a:off x="1470583" y="65922"/>
              <a:ext cx="202963" cy="216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31" y="20213"/>
                  </a:moveTo>
                  <a:cubicBezTo>
                    <a:pt x="6646" y="21145"/>
                    <a:pt x="8562" y="21600"/>
                    <a:pt x="10777" y="21600"/>
                  </a:cubicBezTo>
                  <a:cubicBezTo>
                    <a:pt x="12992" y="21600"/>
                    <a:pt x="14931" y="21145"/>
                    <a:pt x="16546" y="20235"/>
                  </a:cubicBezTo>
                  <a:cubicBezTo>
                    <a:pt x="18162" y="19325"/>
                    <a:pt x="19408" y="18047"/>
                    <a:pt x="20285" y="16422"/>
                  </a:cubicBezTo>
                  <a:cubicBezTo>
                    <a:pt x="21162" y="14797"/>
                    <a:pt x="21600" y="12912"/>
                    <a:pt x="21600" y="10789"/>
                  </a:cubicBezTo>
                  <a:cubicBezTo>
                    <a:pt x="21600" y="8666"/>
                    <a:pt x="21162" y="6803"/>
                    <a:pt x="20308" y="5178"/>
                  </a:cubicBezTo>
                  <a:cubicBezTo>
                    <a:pt x="19454" y="3553"/>
                    <a:pt x="18208" y="2275"/>
                    <a:pt x="16592" y="1365"/>
                  </a:cubicBezTo>
                  <a:cubicBezTo>
                    <a:pt x="14977" y="455"/>
                    <a:pt x="13038" y="0"/>
                    <a:pt x="10800" y="0"/>
                  </a:cubicBezTo>
                  <a:cubicBezTo>
                    <a:pt x="8562" y="0"/>
                    <a:pt x="6715" y="455"/>
                    <a:pt x="5100" y="1365"/>
                  </a:cubicBezTo>
                  <a:cubicBezTo>
                    <a:pt x="3485" y="2275"/>
                    <a:pt x="2238" y="3531"/>
                    <a:pt x="1339" y="5156"/>
                  </a:cubicBezTo>
                  <a:cubicBezTo>
                    <a:pt x="462" y="6781"/>
                    <a:pt x="0" y="8666"/>
                    <a:pt x="0" y="10811"/>
                  </a:cubicBezTo>
                  <a:cubicBezTo>
                    <a:pt x="0" y="12956"/>
                    <a:pt x="438" y="14797"/>
                    <a:pt x="1315" y="16422"/>
                  </a:cubicBezTo>
                  <a:cubicBezTo>
                    <a:pt x="2192" y="18047"/>
                    <a:pt x="3438" y="19325"/>
                    <a:pt x="5031" y="20257"/>
                  </a:cubicBezTo>
                  <a:close/>
                  <a:moveTo>
                    <a:pt x="4662" y="6824"/>
                  </a:moveTo>
                  <a:cubicBezTo>
                    <a:pt x="5169" y="5676"/>
                    <a:pt x="5908" y="4788"/>
                    <a:pt x="6923" y="4160"/>
                  </a:cubicBezTo>
                  <a:cubicBezTo>
                    <a:pt x="7938" y="3510"/>
                    <a:pt x="9208" y="3185"/>
                    <a:pt x="10777" y="3185"/>
                  </a:cubicBezTo>
                  <a:cubicBezTo>
                    <a:pt x="13061" y="3185"/>
                    <a:pt x="14792" y="3878"/>
                    <a:pt x="15946" y="5243"/>
                  </a:cubicBezTo>
                  <a:cubicBezTo>
                    <a:pt x="17100" y="6608"/>
                    <a:pt x="17677" y="8449"/>
                    <a:pt x="17677" y="10768"/>
                  </a:cubicBezTo>
                  <a:cubicBezTo>
                    <a:pt x="17677" y="13086"/>
                    <a:pt x="17100" y="14841"/>
                    <a:pt x="15969" y="16270"/>
                  </a:cubicBezTo>
                  <a:cubicBezTo>
                    <a:pt x="14838" y="17679"/>
                    <a:pt x="13108" y="18394"/>
                    <a:pt x="10777" y="18394"/>
                  </a:cubicBezTo>
                  <a:cubicBezTo>
                    <a:pt x="8446" y="18394"/>
                    <a:pt x="6808" y="17700"/>
                    <a:pt x="5654" y="16314"/>
                  </a:cubicBezTo>
                  <a:cubicBezTo>
                    <a:pt x="4500" y="14927"/>
                    <a:pt x="3900" y="13086"/>
                    <a:pt x="3900" y="10768"/>
                  </a:cubicBezTo>
                  <a:cubicBezTo>
                    <a:pt x="3900" y="9273"/>
                    <a:pt x="4154" y="7951"/>
                    <a:pt x="4638" y="68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6" name="Figura a mano libera 14"/>
            <p:cNvSpPr/>
            <p:nvPr/>
          </p:nvSpPr>
          <p:spPr>
            <a:xfrm>
              <a:off x="1722765" y="65922"/>
              <a:ext cx="185399" cy="211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43" y="10510"/>
                  </a:moveTo>
                  <a:cubicBezTo>
                    <a:pt x="4143" y="9286"/>
                    <a:pt x="4295" y="8217"/>
                    <a:pt x="4623" y="7326"/>
                  </a:cubicBezTo>
                  <a:cubicBezTo>
                    <a:pt x="4952" y="6413"/>
                    <a:pt x="5406" y="5678"/>
                    <a:pt x="5987" y="5077"/>
                  </a:cubicBezTo>
                  <a:cubicBezTo>
                    <a:pt x="6568" y="4476"/>
                    <a:pt x="7276" y="4031"/>
                    <a:pt x="8110" y="3741"/>
                  </a:cubicBezTo>
                  <a:cubicBezTo>
                    <a:pt x="8943" y="3452"/>
                    <a:pt x="9853" y="3296"/>
                    <a:pt x="10863" y="3296"/>
                  </a:cubicBezTo>
                  <a:cubicBezTo>
                    <a:pt x="12177" y="3296"/>
                    <a:pt x="13238" y="3518"/>
                    <a:pt x="14097" y="3941"/>
                  </a:cubicBezTo>
                  <a:cubicBezTo>
                    <a:pt x="14956" y="4364"/>
                    <a:pt x="15638" y="4943"/>
                    <a:pt x="16143" y="5678"/>
                  </a:cubicBezTo>
                  <a:cubicBezTo>
                    <a:pt x="16648" y="6413"/>
                    <a:pt x="17002" y="7237"/>
                    <a:pt x="17204" y="8172"/>
                  </a:cubicBezTo>
                  <a:cubicBezTo>
                    <a:pt x="17406" y="9085"/>
                    <a:pt x="17507" y="10065"/>
                    <a:pt x="17507" y="11067"/>
                  </a:cubicBezTo>
                  <a:lnTo>
                    <a:pt x="17507" y="21600"/>
                  </a:lnTo>
                  <a:lnTo>
                    <a:pt x="21600" y="21600"/>
                  </a:lnTo>
                  <a:lnTo>
                    <a:pt x="21600" y="9976"/>
                  </a:lnTo>
                  <a:cubicBezTo>
                    <a:pt x="21600" y="9174"/>
                    <a:pt x="21524" y="8306"/>
                    <a:pt x="21347" y="7415"/>
                  </a:cubicBezTo>
                  <a:cubicBezTo>
                    <a:pt x="21171" y="6502"/>
                    <a:pt x="20867" y="5612"/>
                    <a:pt x="20438" y="4743"/>
                  </a:cubicBezTo>
                  <a:cubicBezTo>
                    <a:pt x="20008" y="3875"/>
                    <a:pt x="19427" y="3073"/>
                    <a:pt x="18695" y="2360"/>
                  </a:cubicBezTo>
                  <a:cubicBezTo>
                    <a:pt x="17962" y="1648"/>
                    <a:pt x="17027" y="1091"/>
                    <a:pt x="15891" y="646"/>
                  </a:cubicBezTo>
                  <a:cubicBezTo>
                    <a:pt x="14779" y="223"/>
                    <a:pt x="13415" y="0"/>
                    <a:pt x="11823" y="0"/>
                  </a:cubicBezTo>
                  <a:cubicBezTo>
                    <a:pt x="9726" y="0"/>
                    <a:pt x="7882" y="401"/>
                    <a:pt x="6341" y="1180"/>
                  </a:cubicBezTo>
                  <a:cubicBezTo>
                    <a:pt x="5280" y="1715"/>
                    <a:pt x="4396" y="2427"/>
                    <a:pt x="3638" y="3296"/>
                  </a:cubicBezTo>
                  <a:lnTo>
                    <a:pt x="3638" y="557"/>
                  </a:lnTo>
                  <a:lnTo>
                    <a:pt x="0" y="557"/>
                  </a:lnTo>
                  <a:lnTo>
                    <a:pt x="0" y="21600"/>
                  </a:lnTo>
                  <a:lnTo>
                    <a:pt x="4093" y="21600"/>
                  </a:lnTo>
                  <a:lnTo>
                    <a:pt x="4093" y="1051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7" name="Figura a mano libera 15"/>
            <p:cNvSpPr/>
            <p:nvPr/>
          </p:nvSpPr>
          <p:spPr>
            <a:xfrm>
              <a:off x="1952827" y="65705"/>
              <a:ext cx="198613" cy="217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5" h="21600" extrusionOk="0">
                  <a:moveTo>
                    <a:pt x="14862" y="17466"/>
                  </a:moveTo>
                  <a:cubicBezTo>
                    <a:pt x="13758" y="18094"/>
                    <a:pt x="12443" y="18397"/>
                    <a:pt x="10941" y="18397"/>
                  </a:cubicBezTo>
                  <a:cubicBezTo>
                    <a:pt x="8710" y="18397"/>
                    <a:pt x="6973" y="17726"/>
                    <a:pt x="5776" y="16406"/>
                  </a:cubicBezTo>
                  <a:cubicBezTo>
                    <a:pt x="4719" y="15258"/>
                    <a:pt x="4132" y="13700"/>
                    <a:pt x="3991" y="11752"/>
                  </a:cubicBezTo>
                  <a:lnTo>
                    <a:pt x="21483" y="11752"/>
                  </a:lnTo>
                  <a:cubicBezTo>
                    <a:pt x="21600" y="9328"/>
                    <a:pt x="21248" y="7229"/>
                    <a:pt x="20450" y="5476"/>
                  </a:cubicBezTo>
                  <a:cubicBezTo>
                    <a:pt x="19651" y="3723"/>
                    <a:pt x="18431" y="2359"/>
                    <a:pt x="16810" y="1429"/>
                  </a:cubicBezTo>
                  <a:cubicBezTo>
                    <a:pt x="15190" y="476"/>
                    <a:pt x="13242" y="0"/>
                    <a:pt x="10964" y="0"/>
                  </a:cubicBezTo>
                  <a:cubicBezTo>
                    <a:pt x="8687" y="0"/>
                    <a:pt x="6832" y="455"/>
                    <a:pt x="5189" y="1342"/>
                  </a:cubicBezTo>
                  <a:cubicBezTo>
                    <a:pt x="3545" y="2229"/>
                    <a:pt x="2277" y="3485"/>
                    <a:pt x="1362" y="5129"/>
                  </a:cubicBezTo>
                  <a:cubicBezTo>
                    <a:pt x="446" y="6774"/>
                    <a:pt x="0" y="8701"/>
                    <a:pt x="0" y="10930"/>
                  </a:cubicBezTo>
                  <a:cubicBezTo>
                    <a:pt x="0" y="13159"/>
                    <a:pt x="470" y="14934"/>
                    <a:pt x="1385" y="16535"/>
                  </a:cubicBezTo>
                  <a:cubicBezTo>
                    <a:pt x="2324" y="18137"/>
                    <a:pt x="3616" y="19371"/>
                    <a:pt x="5283" y="20258"/>
                  </a:cubicBezTo>
                  <a:cubicBezTo>
                    <a:pt x="6950" y="21145"/>
                    <a:pt x="8898" y="21600"/>
                    <a:pt x="11129" y="21600"/>
                  </a:cubicBezTo>
                  <a:cubicBezTo>
                    <a:pt x="13359" y="21600"/>
                    <a:pt x="15331" y="21102"/>
                    <a:pt x="17116" y="20107"/>
                  </a:cubicBezTo>
                  <a:cubicBezTo>
                    <a:pt x="18900" y="19111"/>
                    <a:pt x="20238" y="17726"/>
                    <a:pt x="21107" y="15908"/>
                  </a:cubicBezTo>
                  <a:lnTo>
                    <a:pt x="17491" y="14782"/>
                  </a:lnTo>
                  <a:cubicBezTo>
                    <a:pt x="16857" y="15951"/>
                    <a:pt x="15989" y="16838"/>
                    <a:pt x="14885" y="17444"/>
                  </a:cubicBezTo>
                  <a:close/>
                  <a:moveTo>
                    <a:pt x="5752" y="5043"/>
                  </a:moveTo>
                  <a:cubicBezTo>
                    <a:pt x="6973" y="3701"/>
                    <a:pt x="8734" y="3030"/>
                    <a:pt x="11058" y="3030"/>
                  </a:cubicBezTo>
                  <a:cubicBezTo>
                    <a:pt x="13218" y="3030"/>
                    <a:pt x="14862" y="3658"/>
                    <a:pt x="15965" y="4891"/>
                  </a:cubicBezTo>
                  <a:cubicBezTo>
                    <a:pt x="16834" y="5865"/>
                    <a:pt x="17374" y="7251"/>
                    <a:pt x="17562" y="9025"/>
                  </a:cubicBezTo>
                  <a:lnTo>
                    <a:pt x="4062" y="9025"/>
                  </a:lnTo>
                  <a:cubicBezTo>
                    <a:pt x="4297" y="7359"/>
                    <a:pt x="4860" y="6038"/>
                    <a:pt x="5776" y="502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8" name="Figura a mano libera 18"/>
            <p:cNvSpPr/>
            <p:nvPr/>
          </p:nvSpPr>
          <p:spPr>
            <a:xfrm>
              <a:off x="-2" y="388796"/>
              <a:ext cx="275171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57" y="17754"/>
                  </a:moveTo>
                  <a:lnTo>
                    <a:pt x="4698" y="0"/>
                  </a:lnTo>
                  <a:lnTo>
                    <a:pt x="0" y="0"/>
                  </a:lnTo>
                  <a:lnTo>
                    <a:pt x="7387" y="21600"/>
                  </a:lnTo>
                  <a:lnTo>
                    <a:pt x="14213" y="21600"/>
                  </a:lnTo>
                  <a:lnTo>
                    <a:pt x="21600" y="0"/>
                  </a:lnTo>
                  <a:lnTo>
                    <a:pt x="16902" y="0"/>
                  </a:lnTo>
                  <a:lnTo>
                    <a:pt x="10757" y="1775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9" name="Figura a mano libera 19"/>
            <p:cNvSpPr/>
            <p:nvPr/>
          </p:nvSpPr>
          <p:spPr>
            <a:xfrm>
              <a:off x="309425" y="388796"/>
              <a:ext cx="201228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17785"/>
                  </a:lnTo>
                  <a:lnTo>
                    <a:pt x="6238" y="17785"/>
                  </a:lnTo>
                  <a:lnTo>
                    <a:pt x="6238" y="12236"/>
                  </a:lnTo>
                  <a:lnTo>
                    <a:pt x="18830" y="12236"/>
                  </a:lnTo>
                  <a:lnTo>
                    <a:pt x="18830" y="8436"/>
                  </a:lnTo>
                  <a:lnTo>
                    <a:pt x="6238" y="8436"/>
                  </a:lnTo>
                  <a:lnTo>
                    <a:pt x="6238" y="3815"/>
                  </a:lnTo>
                  <a:lnTo>
                    <a:pt x="21600" y="38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0" name="Figura a mano libera 20"/>
            <p:cNvSpPr/>
            <p:nvPr/>
          </p:nvSpPr>
          <p:spPr>
            <a:xfrm>
              <a:off x="563990" y="389014"/>
              <a:ext cx="239391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7" y="11765"/>
                  </a:moveTo>
                  <a:cubicBezTo>
                    <a:pt x="20661" y="10473"/>
                    <a:pt x="21248" y="8938"/>
                    <a:pt x="21248" y="7129"/>
                  </a:cubicBezTo>
                  <a:cubicBezTo>
                    <a:pt x="21248" y="5913"/>
                    <a:pt x="20993" y="4819"/>
                    <a:pt x="20504" y="3831"/>
                  </a:cubicBezTo>
                  <a:cubicBezTo>
                    <a:pt x="19996" y="2842"/>
                    <a:pt x="19213" y="2022"/>
                    <a:pt x="18157" y="1383"/>
                  </a:cubicBezTo>
                  <a:cubicBezTo>
                    <a:pt x="17100" y="730"/>
                    <a:pt x="15730" y="304"/>
                    <a:pt x="14067" y="106"/>
                  </a:cubicBezTo>
                  <a:cubicBezTo>
                    <a:pt x="13715" y="61"/>
                    <a:pt x="13304" y="30"/>
                    <a:pt x="12835" y="15"/>
                  </a:cubicBezTo>
                  <a:cubicBezTo>
                    <a:pt x="12365" y="0"/>
                    <a:pt x="12013" y="0"/>
                    <a:pt x="11739" y="0"/>
                  </a:cubicBezTo>
                  <a:lnTo>
                    <a:pt x="0" y="0"/>
                  </a:lnTo>
                  <a:lnTo>
                    <a:pt x="0" y="21600"/>
                  </a:lnTo>
                  <a:lnTo>
                    <a:pt x="5243" y="21600"/>
                  </a:lnTo>
                  <a:lnTo>
                    <a:pt x="5243" y="14273"/>
                  </a:lnTo>
                  <a:lnTo>
                    <a:pt x="11093" y="14273"/>
                  </a:lnTo>
                  <a:lnTo>
                    <a:pt x="15652" y="21600"/>
                  </a:lnTo>
                  <a:lnTo>
                    <a:pt x="21600" y="21600"/>
                  </a:lnTo>
                  <a:lnTo>
                    <a:pt x="16572" y="13605"/>
                  </a:lnTo>
                  <a:cubicBezTo>
                    <a:pt x="17785" y="13194"/>
                    <a:pt x="18763" y="12586"/>
                    <a:pt x="19467" y="11796"/>
                  </a:cubicBezTo>
                  <a:close/>
                  <a:moveTo>
                    <a:pt x="5263" y="3785"/>
                  </a:moveTo>
                  <a:lnTo>
                    <a:pt x="11524" y="3785"/>
                  </a:lnTo>
                  <a:cubicBezTo>
                    <a:pt x="11798" y="3785"/>
                    <a:pt x="12091" y="3785"/>
                    <a:pt x="12404" y="3815"/>
                  </a:cubicBezTo>
                  <a:cubicBezTo>
                    <a:pt x="12717" y="3831"/>
                    <a:pt x="13030" y="3876"/>
                    <a:pt x="13285" y="3937"/>
                  </a:cubicBezTo>
                  <a:cubicBezTo>
                    <a:pt x="13989" y="4089"/>
                    <a:pt x="14537" y="4332"/>
                    <a:pt x="14928" y="4697"/>
                  </a:cubicBezTo>
                  <a:cubicBezTo>
                    <a:pt x="15320" y="5062"/>
                    <a:pt x="15574" y="5442"/>
                    <a:pt x="15730" y="5883"/>
                  </a:cubicBezTo>
                  <a:cubicBezTo>
                    <a:pt x="15887" y="6323"/>
                    <a:pt x="15946" y="6734"/>
                    <a:pt x="15946" y="7114"/>
                  </a:cubicBezTo>
                  <a:cubicBezTo>
                    <a:pt x="15946" y="7494"/>
                    <a:pt x="15867" y="7919"/>
                    <a:pt x="15730" y="8345"/>
                  </a:cubicBezTo>
                  <a:cubicBezTo>
                    <a:pt x="15574" y="8786"/>
                    <a:pt x="15320" y="9181"/>
                    <a:pt x="14928" y="9531"/>
                  </a:cubicBezTo>
                  <a:cubicBezTo>
                    <a:pt x="14537" y="9880"/>
                    <a:pt x="13989" y="10139"/>
                    <a:pt x="13285" y="10291"/>
                  </a:cubicBezTo>
                  <a:cubicBezTo>
                    <a:pt x="13011" y="10352"/>
                    <a:pt x="12717" y="10397"/>
                    <a:pt x="12404" y="10412"/>
                  </a:cubicBezTo>
                  <a:cubicBezTo>
                    <a:pt x="12091" y="10428"/>
                    <a:pt x="11778" y="10443"/>
                    <a:pt x="11524" y="10443"/>
                  </a:cubicBezTo>
                  <a:lnTo>
                    <a:pt x="5263" y="10443"/>
                  </a:lnTo>
                  <a:lnTo>
                    <a:pt x="5263" y="378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1" name="Figura a mano libera 21"/>
            <p:cNvSpPr/>
            <p:nvPr/>
          </p:nvSpPr>
          <p:spPr>
            <a:xfrm>
              <a:off x="835687" y="382269"/>
              <a:ext cx="298805" cy="322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68" y="1355"/>
                  </a:moveTo>
                  <a:cubicBezTo>
                    <a:pt x="14954" y="452"/>
                    <a:pt x="13042" y="0"/>
                    <a:pt x="10800" y="0"/>
                  </a:cubicBezTo>
                  <a:cubicBezTo>
                    <a:pt x="8559" y="0"/>
                    <a:pt x="6646" y="452"/>
                    <a:pt x="5032" y="1355"/>
                  </a:cubicBezTo>
                  <a:cubicBezTo>
                    <a:pt x="3417" y="2259"/>
                    <a:pt x="2179" y="3513"/>
                    <a:pt x="1301" y="5145"/>
                  </a:cubicBezTo>
                  <a:cubicBezTo>
                    <a:pt x="423" y="6763"/>
                    <a:pt x="0" y="8643"/>
                    <a:pt x="0" y="10800"/>
                  </a:cubicBezTo>
                  <a:cubicBezTo>
                    <a:pt x="0" y="12957"/>
                    <a:pt x="439" y="14837"/>
                    <a:pt x="1301" y="16455"/>
                  </a:cubicBezTo>
                  <a:cubicBezTo>
                    <a:pt x="2179" y="18073"/>
                    <a:pt x="3417" y="19341"/>
                    <a:pt x="5032" y="20245"/>
                  </a:cubicBezTo>
                  <a:cubicBezTo>
                    <a:pt x="6646" y="21148"/>
                    <a:pt x="8559" y="21600"/>
                    <a:pt x="10800" y="21600"/>
                  </a:cubicBezTo>
                  <a:cubicBezTo>
                    <a:pt x="13042" y="21600"/>
                    <a:pt x="14954" y="21148"/>
                    <a:pt x="16568" y="20245"/>
                  </a:cubicBezTo>
                  <a:cubicBezTo>
                    <a:pt x="18183" y="19341"/>
                    <a:pt x="19421" y="18087"/>
                    <a:pt x="20299" y="16455"/>
                  </a:cubicBezTo>
                  <a:cubicBezTo>
                    <a:pt x="21177" y="14837"/>
                    <a:pt x="21600" y="12957"/>
                    <a:pt x="21600" y="10800"/>
                  </a:cubicBezTo>
                  <a:cubicBezTo>
                    <a:pt x="21600" y="8643"/>
                    <a:pt x="21161" y="6763"/>
                    <a:pt x="20299" y="5145"/>
                  </a:cubicBezTo>
                  <a:cubicBezTo>
                    <a:pt x="19421" y="3527"/>
                    <a:pt x="18183" y="2259"/>
                    <a:pt x="16568" y="1355"/>
                  </a:cubicBezTo>
                  <a:close/>
                  <a:moveTo>
                    <a:pt x="16443" y="14560"/>
                  </a:moveTo>
                  <a:cubicBezTo>
                    <a:pt x="15973" y="15639"/>
                    <a:pt x="15267" y="16470"/>
                    <a:pt x="14327" y="17053"/>
                  </a:cubicBezTo>
                  <a:cubicBezTo>
                    <a:pt x="13386" y="17636"/>
                    <a:pt x="12211" y="17927"/>
                    <a:pt x="10800" y="17898"/>
                  </a:cubicBezTo>
                  <a:cubicBezTo>
                    <a:pt x="9389" y="17883"/>
                    <a:pt x="8214" y="17577"/>
                    <a:pt x="7273" y="16994"/>
                  </a:cubicBezTo>
                  <a:cubicBezTo>
                    <a:pt x="6333" y="16411"/>
                    <a:pt x="5627" y="15595"/>
                    <a:pt x="5157" y="14531"/>
                  </a:cubicBezTo>
                  <a:cubicBezTo>
                    <a:pt x="4687" y="13482"/>
                    <a:pt x="4452" y="12228"/>
                    <a:pt x="4452" y="10785"/>
                  </a:cubicBezTo>
                  <a:cubicBezTo>
                    <a:pt x="4452" y="9343"/>
                    <a:pt x="4687" y="8089"/>
                    <a:pt x="5157" y="7011"/>
                  </a:cubicBezTo>
                  <a:cubicBezTo>
                    <a:pt x="5627" y="5932"/>
                    <a:pt x="6333" y="5101"/>
                    <a:pt x="7273" y="4518"/>
                  </a:cubicBezTo>
                  <a:cubicBezTo>
                    <a:pt x="8214" y="3935"/>
                    <a:pt x="9389" y="3644"/>
                    <a:pt x="10800" y="3673"/>
                  </a:cubicBezTo>
                  <a:cubicBezTo>
                    <a:pt x="12211" y="3687"/>
                    <a:pt x="13386" y="3994"/>
                    <a:pt x="14327" y="4577"/>
                  </a:cubicBezTo>
                  <a:cubicBezTo>
                    <a:pt x="15267" y="5159"/>
                    <a:pt x="15973" y="5976"/>
                    <a:pt x="16443" y="7040"/>
                  </a:cubicBezTo>
                  <a:cubicBezTo>
                    <a:pt x="16913" y="8089"/>
                    <a:pt x="17148" y="9343"/>
                    <a:pt x="17148" y="10785"/>
                  </a:cubicBezTo>
                  <a:cubicBezTo>
                    <a:pt x="17148" y="12228"/>
                    <a:pt x="16913" y="13482"/>
                    <a:pt x="16443" y="1456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2" name="Figura a mano libera 22"/>
            <p:cNvSpPr/>
            <p:nvPr/>
          </p:nvSpPr>
          <p:spPr>
            <a:xfrm>
              <a:off x="1179372" y="388796"/>
              <a:ext cx="252184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30" y="14395"/>
                  </a:moveTo>
                  <a:lnTo>
                    <a:pt x="5070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5070" y="21600"/>
                  </a:lnTo>
                  <a:lnTo>
                    <a:pt x="5070" y="7205"/>
                  </a:lnTo>
                  <a:lnTo>
                    <a:pt x="1653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6530" y="0"/>
                  </a:lnTo>
                  <a:lnTo>
                    <a:pt x="16530" y="1439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3" name="Figura a mano libera 23"/>
            <p:cNvSpPr/>
            <p:nvPr/>
          </p:nvSpPr>
          <p:spPr>
            <a:xfrm>
              <a:off x="1493568" y="388796"/>
              <a:ext cx="201228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17785"/>
                  </a:lnTo>
                  <a:lnTo>
                    <a:pt x="6238" y="17785"/>
                  </a:lnTo>
                  <a:lnTo>
                    <a:pt x="6238" y="12236"/>
                  </a:lnTo>
                  <a:lnTo>
                    <a:pt x="18830" y="12236"/>
                  </a:lnTo>
                  <a:lnTo>
                    <a:pt x="18830" y="8436"/>
                  </a:lnTo>
                  <a:lnTo>
                    <a:pt x="6238" y="8436"/>
                  </a:lnTo>
                  <a:lnTo>
                    <a:pt x="6238" y="3815"/>
                  </a:lnTo>
                  <a:lnTo>
                    <a:pt x="21600" y="38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4" name="Figura a mano libera 24"/>
            <p:cNvSpPr/>
            <p:nvPr/>
          </p:nvSpPr>
          <p:spPr>
            <a:xfrm>
              <a:off x="1735774" y="382922"/>
              <a:ext cx="253052" cy="322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35" y="10727"/>
                  </a:moveTo>
                  <a:cubicBezTo>
                    <a:pt x="18176" y="10304"/>
                    <a:pt x="17380" y="9983"/>
                    <a:pt x="16547" y="9749"/>
                  </a:cubicBezTo>
                  <a:cubicBezTo>
                    <a:pt x="15714" y="9516"/>
                    <a:pt x="14955" y="9326"/>
                    <a:pt x="14289" y="9180"/>
                  </a:cubicBezTo>
                  <a:lnTo>
                    <a:pt x="9717" y="8202"/>
                  </a:lnTo>
                  <a:cubicBezTo>
                    <a:pt x="9162" y="8085"/>
                    <a:pt x="8607" y="7939"/>
                    <a:pt x="8070" y="7764"/>
                  </a:cubicBezTo>
                  <a:cubicBezTo>
                    <a:pt x="7533" y="7589"/>
                    <a:pt x="7089" y="7370"/>
                    <a:pt x="6737" y="7078"/>
                  </a:cubicBezTo>
                  <a:cubicBezTo>
                    <a:pt x="6386" y="6801"/>
                    <a:pt x="6200" y="6422"/>
                    <a:pt x="6200" y="5984"/>
                  </a:cubicBezTo>
                  <a:cubicBezTo>
                    <a:pt x="6200" y="5488"/>
                    <a:pt x="6423" y="5079"/>
                    <a:pt x="6848" y="4714"/>
                  </a:cubicBezTo>
                  <a:cubicBezTo>
                    <a:pt x="7274" y="4364"/>
                    <a:pt x="7848" y="4086"/>
                    <a:pt x="8533" y="3897"/>
                  </a:cubicBezTo>
                  <a:cubicBezTo>
                    <a:pt x="9217" y="3707"/>
                    <a:pt x="9958" y="3619"/>
                    <a:pt x="10735" y="3649"/>
                  </a:cubicBezTo>
                  <a:cubicBezTo>
                    <a:pt x="11531" y="3663"/>
                    <a:pt x="12290" y="3795"/>
                    <a:pt x="13012" y="4043"/>
                  </a:cubicBezTo>
                  <a:cubicBezTo>
                    <a:pt x="13734" y="4291"/>
                    <a:pt x="14363" y="4626"/>
                    <a:pt x="14881" y="5093"/>
                  </a:cubicBezTo>
                  <a:cubicBezTo>
                    <a:pt x="15400" y="5561"/>
                    <a:pt x="15770" y="6115"/>
                    <a:pt x="15955" y="6786"/>
                  </a:cubicBezTo>
                  <a:lnTo>
                    <a:pt x="21322" y="6071"/>
                  </a:lnTo>
                  <a:cubicBezTo>
                    <a:pt x="20897" y="4772"/>
                    <a:pt x="20193" y="3678"/>
                    <a:pt x="19249" y="2788"/>
                  </a:cubicBezTo>
                  <a:cubicBezTo>
                    <a:pt x="18287" y="1883"/>
                    <a:pt x="17102" y="1211"/>
                    <a:pt x="15677" y="730"/>
                  </a:cubicBezTo>
                  <a:cubicBezTo>
                    <a:pt x="14252" y="263"/>
                    <a:pt x="12642" y="15"/>
                    <a:pt x="10828" y="0"/>
                  </a:cubicBezTo>
                  <a:cubicBezTo>
                    <a:pt x="9032" y="0"/>
                    <a:pt x="7385" y="204"/>
                    <a:pt x="5904" y="657"/>
                  </a:cubicBezTo>
                  <a:cubicBezTo>
                    <a:pt x="4424" y="1109"/>
                    <a:pt x="3239" y="1795"/>
                    <a:pt x="2351" y="2715"/>
                  </a:cubicBezTo>
                  <a:cubicBezTo>
                    <a:pt x="1462" y="3634"/>
                    <a:pt x="1018" y="4787"/>
                    <a:pt x="1018" y="6188"/>
                  </a:cubicBezTo>
                  <a:cubicBezTo>
                    <a:pt x="1018" y="7181"/>
                    <a:pt x="1222" y="7998"/>
                    <a:pt x="1647" y="8640"/>
                  </a:cubicBezTo>
                  <a:cubicBezTo>
                    <a:pt x="2073" y="9282"/>
                    <a:pt x="2591" y="9808"/>
                    <a:pt x="3221" y="10202"/>
                  </a:cubicBezTo>
                  <a:cubicBezTo>
                    <a:pt x="3850" y="10596"/>
                    <a:pt x="4516" y="10902"/>
                    <a:pt x="5183" y="11106"/>
                  </a:cubicBezTo>
                  <a:cubicBezTo>
                    <a:pt x="5849" y="11311"/>
                    <a:pt x="6460" y="11486"/>
                    <a:pt x="6959" y="11603"/>
                  </a:cubicBezTo>
                  <a:lnTo>
                    <a:pt x="13789" y="13193"/>
                  </a:lnTo>
                  <a:cubicBezTo>
                    <a:pt x="14307" y="13325"/>
                    <a:pt x="14715" y="13456"/>
                    <a:pt x="15066" y="13617"/>
                  </a:cubicBezTo>
                  <a:cubicBezTo>
                    <a:pt x="15400" y="13777"/>
                    <a:pt x="15659" y="13938"/>
                    <a:pt x="15844" y="14113"/>
                  </a:cubicBezTo>
                  <a:cubicBezTo>
                    <a:pt x="16029" y="14288"/>
                    <a:pt x="16158" y="14478"/>
                    <a:pt x="16232" y="14668"/>
                  </a:cubicBezTo>
                  <a:cubicBezTo>
                    <a:pt x="16306" y="14857"/>
                    <a:pt x="16343" y="15062"/>
                    <a:pt x="16343" y="15280"/>
                  </a:cubicBezTo>
                  <a:cubicBezTo>
                    <a:pt x="16343" y="15850"/>
                    <a:pt x="16103" y="16346"/>
                    <a:pt x="15603" y="16740"/>
                  </a:cubicBezTo>
                  <a:cubicBezTo>
                    <a:pt x="15103" y="17134"/>
                    <a:pt x="14474" y="17426"/>
                    <a:pt x="13715" y="17630"/>
                  </a:cubicBezTo>
                  <a:cubicBezTo>
                    <a:pt x="12956" y="17835"/>
                    <a:pt x="12160" y="17937"/>
                    <a:pt x="11346" y="17937"/>
                  </a:cubicBezTo>
                  <a:cubicBezTo>
                    <a:pt x="9884" y="17937"/>
                    <a:pt x="8588" y="17616"/>
                    <a:pt x="7441" y="16973"/>
                  </a:cubicBezTo>
                  <a:cubicBezTo>
                    <a:pt x="6293" y="16331"/>
                    <a:pt x="5534" y="15412"/>
                    <a:pt x="5183" y="14230"/>
                  </a:cubicBezTo>
                  <a:lnTo>
                    <a:pt x="0" y="14828"/>
                  </a:lnTo>
                  <a:cubicBezTo>
                    <a:pt x="259" y="16229"/>
                    <a:pt x="907" y="17441"/>
                    <a:pt x="1906" y="18448"/>
                  </a:cubicBezTo>
                  <a:cubicBezTo>
                    <a:pt x="2906" y="19455"/>
                    <a:pt x="4202" y="20243"/>
                    <a:pt x="5756" y="20783"/>
                  </a:cubicBezTo>
                  <a:cubicBezTo>
                    <a:pt x="7311" y="21323"/>
                    <a:pt x="9069" y="21600"/>
                    <a:pt x="11031" y="21600"/>
                  </a:cubicBezTo>
                  <a:cubicBezTo>
                    <a:pt x="12364" y="21600"/>
                    <a:pt x="13678" y="21469"/>
                    <a:pt x="14937" y="21191"/>
                  </a:cubicBezTo>
                  <a:cubicBezTo>
                    <a:pt x="16195" y="20929"/>
                    <a:pt x="17324" y="20520"/>
                    <a:pt x="18324" y="19980"/>
                  </a:cubicBezTo>
                  <a:cubicBezTo>
                    <a:pt x="19323" y="19440"/>
                    <a:pt x="20119" y="18754"/>
                    <a:pt x="20712" y="17922"/>
                  </a:cubicBezTo>
                  <a:cubicBezTo>
                    <a:pt x="21304" y="17090"/>
                    <a:pt x="21600" y="16112"/>
                    <a:pt x="21600" y="15003"/>
                  </a:cubicBezTo>
                  <a:cubicBezTo>
                    <a:pt x="21600" y="13952"/>
                    <a:pt x="21359" y="13091"/>
                    <a:pt x="20860" y="12405"/>
                  </a:cubicBezTo>
                  <a:cubicBezTo>
                    <a:pt x="20360" y="11719"/>
                    <a:pt x="19731" y="11179"/>
                    <a:pt x="18972" y="1075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5" name="Figura a mano libera 25"/>
            <p:cNvSpPr/>
            <p:nvPr/>
          </p:nvSpPr>
          <p:spPr>
            <a:xfrm>
              <a:off x="2041731" y="388796"/>
              <a:ext cx="58116" cy="30916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11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81" y="6232199"/>
            <a:ext cx="258620" cy="24830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619166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 interne_Testo 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63637" y="958098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Titolo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5" name="Segnaposto testo 16"/>
          <p:cNvSpPr>
            <a:spLocks noGrp="1"/>
          </p:cNvSpPr>
          <p:nvPr>
            <p:ph type="body" idx="21"/>
          </p:nvPr>
        </p:nvSpPr>
        <p:spPr>
          <a:xfrm>
            <a:off x="1163637" y="2061410"/>
            <a:ext cx="9849268" cy="34971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Segnaposto testo 9"/>
          <p:cNvSpPr>
            <a:spLocks noGrp="1"/>
          </p:cNvSpPr>
          <p:nvPr>
            <p:ph type="body" sz="quarter" idx="22" hasCustomPrompt="1"/>
          </p:nvPr>
        </p:nvSpPr>
        <p:spPr>
          <a:xfrm>
            <a:off x="1163637" y="1383214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2200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Sottotitolo</a:t>
            </a:r>
          </a:p>
        </p:txBody>
      </p:sp>
      <p:pic>
        <p:nvPicPr>
          <p:cNvPr id="127" name="Elemento grafico 6" descr="Elemento grafico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571" y="5796343"/>
            <a:ext cx="1251321" cy="41711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egnaposto data 3"/>
          <p:cNvSpPr txBox="1"/>
          <p:nvPr/>
        </p:nvSpPr>
        <p:spPr>
          <a:xfrm>
            <a:off x="1188719" y="6072461"/>
            <a:ext cx="1529630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sp>
        <p:nvSpPr>
          <p:cNvPr id="129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0869594" y="423436"/>
            <a:ext cx="182216" cy="17281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56135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soria 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ML_Fondazione_Veronesi_Neg_Bianco_RGB.png" descr="ML_Fondazione_Veronesi_Neg_Bianco_RGB.png"/>
          <p:cNvPicPr>
            <a:picLocks noChangeAspect="1"/>
          </p:cNvPicPr>
          <p:nvPr/>
        </p:nvPicPr>
        <p:blipFill>
          <a:blip r:embed="rId2"/>
          <a:srcRect t="45" b="45"/>
          <a:stretch>
            <a:fillRect/>
          </a:stretch>
        </p:blipFill>
        <p:spPr>
          <a:xfrm>
            <a:off x="9793571" y="5796341"/>
            <a:ext cx="1251321" cy="41710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egnaposto data 3"/>
          <p:cNvSpPr txBox="1"/>
          <p:nvPr/>
        </p:nvSpPr>
        <p:spPr>
          <a:xfrm>
            <a:off x="1188719" y="6072461"/>
            <a:ext cx="1529630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sp>
        <p:nvSpPr>
          <p:cNvPr id="13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0869594" y="423436"/>
            <a:ext cx="182216" cy="17281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725388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Milano, xx aprile 2021…">
            <a:hlinkClick r:id="rId2"/>
          </p:cNvPr>
          <p:cNvSpPr txBox="1"/>
          <p:nvPr/>
        </p:nvSpPr>
        <p:spPr>
          <a:xfrm>
            <a:off x="320586" y="690608"/>
            <a:ext cx="1212938" cy="135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825500"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grpSp>
        <p:nvGrpSpPr>
          <p:cNvPr id="155" name="Gruppo"/>
          <p:cNvGrpSpPr/>
          <p:nvPr/>
        </p:nvGrpSpPr>
        <p:grpSpPr>
          <a:xfrm>
            <a:off x="320704" y="-5490397"/>
            <a:ext cx="11550590" cy="5160669"/>
            <a:chOff x="-1" y="0"/>
            <a:chExt cx="11550589" cy="5160667"/>
          </a:xfrm>
        </p:grpSpPr>
        <p:sp>
          <p:nvSpPr>
            <p:cNvPr id="146" name="Rettangolo"/>
            <p:cNvSpPr/>
            <p:nvPr/>
          </p:nvSpPr>
          <p:spPr>
            <a:xfrm>
              <a:off x="-2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7" name="Rettangolo"/>
            <p:cNvSpPr/>
            <p:nvPr/>
          </p:nvSpPr>
          <p:spPr>
            <a:xfrm>
              <a:off x="4489604" y="-1"/>
              <a:ext cx="214539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8" name="Rettangolo"/>
            <p:cNvSpPr/>
            <p:nvPr/>
          </p:nvSpPr>
          <p:spPr>
            <a:xfrm>
              <a:off x="2350329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9" name="Rettangolo"/>
            <p:cNvSpPr/>
            <p:nvPr/>
          </p:nvSpPr>
          <p:spPr>
            <a:xfrm>
              <a:off x="6840147" y="-1"/>
              <a:ext cx="214540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0" name="Rettangolo"/>
            <p:cNvSpPr/>
            <p:nvPr/>
          </p:nvSpPr>
          <p:spPr>
            <a:xfrm>
              <a:off x="4700871" y="-1"/>
              <a:ext cx="2145363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1" name="Rettangolo"/>
            <p:cNvSpPr/>
            <p:nvPr/>
          </p:nvSpPr>
          <p:spPr>
            <a:xfrm>
              <a:off x="7054684" y="-1"/>
              <a:ext cx="2145361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2" name="Rettangolo"/>
            <p:cNvSpPr/>
            <p:nvPr/>
          </p:nvSpPr>
          <p:spPr>
            <a:xfrm>
              <a:off x="2139061" y="-1"/>
              <a:ext cx="214540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3" name="Rettangolo"/>
            <p:cNvSpPr/>
            <p:nvPr/>
          </p:nvSpPr>
          <p:spPr>
            <a:xfrm>
              <a:off x="9190690" y="-1"/>
              <a:ext cx="214539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4" name="Rettangolo"/>
            <p:cNvSpPr/>
            <p:nvPr/>
          </p:nvSpPr>
          <p:spPr>
            <a:xfrm>
              <a:off x="9405226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56" name="Immagine 2" descr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166" y="137277"/>
            <a:ext cx="599266" cy="867268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18894" y="226689"/>
            <a:ext cx="295226" cy="2837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 b="1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213430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82931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2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720802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1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421196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644039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0" name="Segnaposto tes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680633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054691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2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1105681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584624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74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5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864829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4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021961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pertina_Fondo Colore01">
    <p:bg>
      <p:bgPr>
        <a:solidFill>
          <a:srgbClr val="1006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Elemento grafico 13" descr="Elemento grafico 13"/>
          <p:cNvPicPr>
            <a:picLocks noChangeAspect="1"/>
          </p:cNvPicPr>
          <p:nvPr/>
        </p:nvPicPr>
        <p:blipFill>
          <a:blip r:embed="rId2"/>
          <a:srcRect l="7900" t="26045"/>
          <a:stretch>
            <a:fillRect/>
          </a:stretch>
        </p:blipFill>
        <p:spPr>
          <a:xfrm>
            <a:off x="0" y="-1"/>
            <a:ext cx="8835814" cy="6006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Elemento grafico 17" descr="Elemento grafico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939" y="5327589"/>
            <a:ext cx="2146682" cy="696224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63637" y="1487487"/>
            <a:ext cx="9866981" cy="5075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0100" indent="-3429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25877" indent="-411477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indent="-4572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indent="-457200">
              <a:buFontTx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Titolo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6" name="Segnaposto testo 9"/>
          <p:cNvSpPr>
            <a:spLocks noGrp="1"/>
          </p:cNvSpPr>
          <p:nvPr>
            <p:ph type="body" sz="quarter" idx="21" hasCustomPrompt="1"/>
          </p:nvPr>
        </p:nvSpPr>
        <p:spPr>
          <a:xfrm>
            <a:off x="1163637" y="2052996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 defTabSz="822958">
              <a:spcBef>
                <a:spcPts val="900"/>
              </a:spcBef>
              <a:buSzTx/>
              <a:buFontTx/>
              <a:buNone/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Sottotitolo</a:t>
            </a:r>
          </a:p>
        </p:txBody>
      </p:sp>
      <p:grpSp>
        <p:nvGrpSpPr>
          <p:cNvPr id="116" name="Elemento grafico 17"/>
          <p:cNvGrpSpPr/>
          <p:nvPr/>
        </p:nvGrpSpPr>
        <p:grpSpPr>
          <a:xfrm>
            <a:off x="8883935" y="5327585"/>
            <a:ext cx="2151442" cy="704930"/>
            <a:chOff x="-1" y="0"/>
            <a:chExt cx="2151440" cy="704928"/>
          </a:xfrm>
        </p:grpSpPr>
        <p:sp>
          <p:nvSpPr>
            <p:cNvPr id="97" name="Figura a mano libera 4"/>
            <p:cNvSpPr/>
            <p:nvPr/>
          </p:nvSpPr>
          <p:spPr>
            <a:xfrm>
              <a:off x="14742" y="2827"/>
              <a:ext cx="163717" cy="274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674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578" y="21600"/>
                  </a:lnTo>
                  <a:lnTo>
                    <a:pt x="4578" y="12137"/>
                  </a:lnTo>
                  <a:lnTo>
                    <a:pt x="18510" y="12137"/>
                  </a:lnTo>
                  <a:lnTo>
                    <a:pt x="18510" y="9463"/>
                  </a:lnTo>
                  <a:lnTo>
                    <a:pt x="4578" y="9463"/>
                  </a:lnTo>
                  <a:lnTo>
                    <a:pt x="4578" y="2674"/>
                  </a:lnTo>
                  <a:lnTo>
                    <a:pt x="21600" y="267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98" name="Figura a mano libera 5"/>
            <p:cNvSpPr/>
            <p:nvPr/>
          </p:nvSpPr>
          <p:spPr>
            <a:xfrm>
              <a:off x="202958" y="65704"/>
              <a:ext cx="202963" cy="217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85" y="16389"/>
                  </a:moveTo>
                  <a:cubicBezTo>
                    <a:pt x="21162" y="14768"/>
                    <a:pt x="21600" y="12886"/>
                    <a:pt x="21600" y="10768"/>
                  </a:cubicBezTo>
                  <a:cubicBezTo>
                    <a:pt x="21600" y="8649"/>
                    <a:pt x="21162" y="6789"/>
                    <a:pt x="20308" y="5168"/>
                  </a:cubicBezTo>
                  <a:cubicBezTo>
                    <a:pt x="19454" y="3546"/>
                    <a:pt x="18208" y="2270"/>
                    <a:pt x="16592" y="1362"/>
                  </a:cubicBezTo>
                  <a:cubicBezTo>
                    <a:pt x="14977" y="454"/>
                    <a:pt x="13038" y="0"/>
                    <a:pt x="10800" y="0"/>
                  </a:cubicBezTo>
                  <a:cubicBezTo>
                    <a:pt x="8562" y="0"/>
                    <a:pt x="6715" y="454"/>
                    <a:pt x="5100" y="1362"/>
                  </a:cubicBezTo>
                  <a:cubicBezTo>
                    <a:pt x="3485" y="2270"/>
                    <a:pt x="2238" y="3524"/>
                    <a:pt x="1338" y="5146"/>
                  </a:cubicBezTo>
                  <a:cubicBezTo>
                    <a:pt x="462" y="6768"/>
                    <a:pt x="0" y="8649"/>
                    <a:pt x="0" y="10789"/>
                  </a:cubicBezTo>
                  <a:cubicBezTo>
                    <a:pt x="0" y="12930"/>
                    <a:pt x="438" y="14768"/>
                    <a:pt x="1315" y="16389"/>
                  </a:cubicBezTo>
                  <a:cubicBezTo>
                    <a:pt x="2192" y="18011"/>
                    <a:pt x="3438" y="19286"/>
                    <a:pt x="5031" y="20216"/>
                  </a:cubicBezTo>
                  <a:cubicBezTo>
                    <a:pt x="6646" y="21146"/>
                    <a:pt x="8562" y="21600"/>
                    <a:pt x="10777" y="21600"/>
                  </a:cubicBezTo>
                  <a:cubicBezTo>
                    <a:pt x="12992" y="21600"/>
                    <a:pt x="14931" y="21146"/>
                    <a:pt x="16546" y="20238"/>
                  </a:cubicBezTo>
                  <a:cubicBezTo>
                    <a:pt x="18162" y="19330"/>
                    <a:pt x="19408" y="18054"/>
                    <a:pt x="20285" y="16432"/>
                  </a:cubicBezTo>
                  <a:close/>
                  <a:moveTo>
                    <a:pt x="10777" y="18357"/>
                  </a:moveTo>
                  <a:cubicBezTo>
                    <a:pt x="8515" y="18357"/>
                    <a:pt x="6808" y="17665"/>
                    <a:pt x="5654" y="16281"/>
                  </a:cubicBezTo>
                  <a:cubicBezTo>
                    <a:pt x="4500" y="14897"/>
                    <a:pt x="3900" y="13060"/>
                    <a:pt x="3900" y="10746"/>
                  </a:cubicBezTo>
                  <a:cubicBezTo>
                    <a:pt x="3900" y="9254"/>
                    <a:pt x="4154" y="7935"/>
                    <a:pt x="4638" y="6811"/>
                  </a:cubicBezTo>
                  <a:cubicBezTo>
                    <a:pt x="5146" y="5665"/>
                    <a:pt x="5885" y="4778"/>
                    <a:pt x="6900" y="4151"/>
                  </a:cubicBezTo>
                  <a:cubicBezTo>
                    <a:pt x="7915" y="3503"/>
                    <a:pt x="9185" y="3178"/>
                    <a:pt x="10754" y="3178"/>
                  </a:cubicBezTo>
                  <a:cubicBezTo>
                    <a:pt x="13038" y="3178"/>
                    <a:pt x="14769" y="3870"/>
                    <a:pt x="15923" y="5232"/>
                  </a:cubicBezTo>
                  <a:cubicBezTo>
                    <a:pt x="17077" y="6595"/>
                    <a:pt x="17654" y="8432"/>
                    <a:pt x="17654" y="10746"/>
                  </a:cubicBezTo>
                  <a:cubicBezTo>
                    <a:pt x="17654" y="13060"/>
                    <a:pt x="17077" y="14811"/>
                    <a:pt x="15946" y="16238"/>
                  </a:cubicBezTo>
                  <a:cubicBezTo>
                    <a:pt x="14815" y="17643"/>
                    <a:pt x="13085" y="18357"/>
                    <a:pt x="10754" y="1835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99" name="Figura a mano libera 6"/>
            <p:cNvSpPr/>
            <p:nvPr/>
          </p:nvSpPr>
          <p:spPr>
            <a:xfrm>
              <a:off x="455355" y="66139"/>
              <a:ext cx="185399" cy="211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3" y="5678"/>
                  </a:moveTo>
                  <a:cubicBezTo>
                    <a:pt x="16648" y="6413"/>
                    <a:pt x="17002" y="7237"/>
                    <a:pt x="17204" y="8172"/>
                  </a:cubicBezTo>
                  <a:cubicBezTo>
                    <a:pt x="17406" y="9085"/>
                    <a:pt x="17507" y="10065"/>
                    <a:pt x="17507" y="11067"/>
                  </a:cubicBezTo>
                  <a:lnTo>
                    <a:pt x="17507" y="21600"/>
                  </a:lnTo>
                  <a:lnTo>
                    <a:pt x="21600" y="21600"/>
                  </a:lnTo>
                  <a:lnTo>
                    <a:pt x="21600" y="9976"/>
                  </a:lnTo>
                  <a:cubicBezTo>
                    <a:pt x="21600" y="9174"/>
                    <a:pt x="21524" y="8306"/>
                    <a:pt x="21347" y="7415"/>
                  </a:cubicBezTo>
                  <a:cubicBezTo>
                    <a:pt x="21171" y="6502"/>
                    <a:pt x="20867" y="5612"/>
                    <a:pt x="20438" y="4743"/>
                  </a:cubicBezTo>
                  <a:cubicBezTo>
                    <a:pt x="20008" y="3875"/>
                    <a:pt x="19427" y="3073"/>
                    <a:pt x="18695" y="2360"/>
                  </a:cubicBezTo>
                  <a:cubicBezTo>
                    <a:pt x="17962" y="1648"/>
                    <a:pt x="17027" y="1091"/>
                    <a:pt x="15891" y="646"/>
                  </a:cubicBezTo>
                  <a:cubicBezTo>
                    <a:pt x="14779" y="223"/>
                    <a:pt x="13415" y="0"/>
                    <a:pt x="11823" y="0"/>
                  </a:cubicBezTo>
                  <a:cubicBezTo>
                    <a:pt x="9726" y="0"/>
                    <a:pt x="7882" y="401"/>
                    <a:pt x="6341" y="1180"/>
                  </a:cubicBezTo>
                  <a:cubicBezTo>
                    <a:pt x="5280" y="1715"/>
                    <a:pt x="4396" y="2427"/>
                    <a:pt x="3638" y="3296"/>
                  </a:cubicBezTo>
                  <a:lnTo>
                    <a:pt x="3638" y="557"/>
                  </a:lnTo>
                  <a:lnTo>
                    <a:pt x="0" y="557"/>
                  </a:lnTo>
                  <a:lnTo>
                    <a:pt x="0" y="21600"/>
                  </a:lnTo>
                  <a:lnTo>
                    <a:pt x="4093" y="21600"/>
                  </a:lnTo>
                  <a:lnTo>
                    <a:pt x="4093" y="10510"/>
                  </a:lnTo>
                  <a:cubicBezTo>
                    <a:pt x="4093" y="9286"/>
                    <a:pt x="4244" y="8217"/>
                    <a:pt x="4573" y="7326"/>
                  </a:cubicBezTo>
                  <a:cubicBezTo>
                    <a:pt x="4901" y="6413"/>
                    <a:pt x="5356" y="5678"/>
                    <a:pt x="5937" y="5077"/>
                  </a:cubicBezTo>
                  <a:cubicBezTo>
                    <a:pt x="6518" y="4476"/>
                    <a:pt x="7225" y="4031"/>
                    <a:pt x="8059" y="3741"/>
                  </a:cubicBezTo>
                  <a:cubicBezTo>
                    <a:pt x="8893" y="3452"/>
                    <a:pt x="9802" y="3296"/>
                    <a:pt x="10813" y="3296"/>
                  </a:cubicBezTo>
                  <a:cubicBezTo>
                    <a:pt x="12126" y="3296"/>
                    <a:pt x="13187" y="3518"/>
                    <a:pt x="14046" y="3941"/>
                  </a:cubicBezTo>
                  <a:cubicBezTo>
                    <a:pt x="14905" y="4364"/>
                    <a:pt x="15587" y="4943"/>
                    <a:pt x="16093" y="567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0" name="Figura a mano libera 7"/>
            <p:cNvSpPr/>
            <p:nvPr/>
          </p:nvSpPr>
          <p:spPr>
            <a:xfrm>
              <a:off x="684768" y="2827"/>
              <a:ext cx="191470" cy="280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02" y="19334"/>
                  </a:moveTo>
                  <a:lnTo>
                    <a:pt x="18102" y="21147"/>
                  </a:lnTo>
                  <a:lnTo>
                    <a:pt x="21600" y="21147"/>
                  </a:lnTo>
                  <a:lnTo>
                    <a:pt x="21600" y="0"/>
                  </a:lnTo>
                  <a:lnTo>
                    <a:pt x="17662" y="0"/>
                  </a:lnTo>
                  <a:lnTo>
                    <a:pt x="17662" y="6747"/>
                  </a:lnTo>
                  <a:cubicBezTo>
                    <a:pt x="17246" y="6445"/>
                    <a:pt x="16805" y="6176"/>
                    <a:pt x="16292" y="5941"/>
                  </a:cubicBezTo>
                  <a:cubicBezTo>
                    <a:pt x="14775" y="5220"/>
                    <a:pt x="12892" y="4850"/>
                    <a:pt x="10641" y="4850"/>
                  </a:cubicBezTo>
                  <a:cubicBezTo>
                    <a:pt x="8391" y="4850"/>
                    <a:pt x="6556" y="5220"/>
                    <a:pt x="4966" y="5941"/>
                  </a:cubicBezTo>
                  <a:cubicBezTo>
                    <a:pt x="3376" y="6663"/>
                    <a:pt x="2153" y="7670"/>
                    <a:pt x="1296" y="8929"/>
                  </a:cubicBezTo>
                  <a:cubicBezTo>
                    <a:pt x="440" y="10187"/>
                    <a:pt x="0" y="11614"/>
                    <a:pt x="0" y="13208"/>
                  </a:cubicBezTo>
                  <a:cubicBezTo>
                    <a:pt x="0" y="14803"/>
                    <a:pt x="440" y="16213"/>
                    <a:pt x="1296" y="17488"/>
                  </a:cubicBezTo>
                  <a:cubicBezTo>
                    <a:pt x="2153" y="18747"/>
                    <a:pt x="3376" y="19754"/>
                    <a:pt x="4966" y="20492"/>
                  </a:cubicBezTo>
                  <a:cubicBezTo>
                    <a:pt x="6556" y="21231"/>
                    <a:pt x="8439" y="21600"/>
                    <a:pt x="10666" y="21600"/>
                  </a:cubicBezTo>
                  <a:cubicBezTo>
                    <a:pt x="12892" y="21600"/>
                    <a:pt x="14775" y="21231"/>
                    <a:pt x="16292" y="20492"/>
                  </a:cubicBezTo>
                  <a:cubicBezTo>
                    <a:pt x="16977" y="20157"/>
                    <a:pt x="17564" y="19771"/>
                    <a:pt x="18102" y="19334"/>
                  </a:cubicBezTo>
                  <a:close/>
                  <a:moveTo>
                    <a:pt x="15093" y="18428"/>
                  </a:moveTo>
                  <a:cubicBezTo>
                    <a:pt x="14066" y="18948"/>
                    <a:pt x="12745" y="19200"/>
                    <a:pt x="11155" y="19200"/>
                  </a:cubicBezTo>
                  <a:cubicBezTo>
                    <a:pt x="9565" y="19200"/>
                    <a:pt x="8317" y="18932"/>
                    <a:pt x="7265" y="18411"/>
                  </a:cubicBezTo>
                  <a:cubicBezTo>
                    <a:pt x="6238" y="17874"/>
                    <a:pt x="5455" y="17169"/>
                    <a:pt x="4941" y="16263"/>
                  </a:cubicBezTo>
                  <a:cubicBezTo>
                    <a:pt x="4428" y="15357"/>
                    <a:pt x="4183" y="14350"/>
                    <a:pt x="4183" y="13208"/>
                  </a:cubicBezTo>
                  <a:cubicBezTo>
                    <a:pt x="4183" y="12067"/>
                    <a:pt x="4428" y="11077"/>
                    <a:pt x="4941" y="10187"/>
                  </a:cubicBezTo>
                  <a:cubicBezTo>
                    <a:pt x="5455" y="9281"/>
                    <a:pt x="6213" y="8576"/>
                    <a:pt x="7265" y="8039"/>
                  </a:cubicBezTo>
                  <a:cubicBezTo>
                    <a:pt x="8317" y="7519"/>
                    <a:pt x="9638" y="7250"/>
                    <a:pt x="11253" y="7250"/>
                  </a:cubicBezTo>
                  <a:cubicBezTo>
                    <a:pt x="12867" y="7250"/>
                    <a:pt x="14090" y="7502"/>
                    <a:pt x="15093" y="8006"/>
                  </a:cubicBezTo>
                  <a:cubicBezTo>
                    <a:pt x="16096" y="8509"/>
                    <a:pt x="16854" y="9214"/>
                    <a:pt x="17344" y="10103"/>
                  </a:cubicBezTo>
                  <a:cubicBezTo>
                    <a:pt x="17833" y="10993"/>
                    <a:pt x="18078" y="12034"/>
                    <a:pt x="18078" y="13208"/>
                  </a:cubicBezTo>
                  <a:cubicBezTo>
                    <a:pt x="18078" y="14383"/>
                    <a:pt x="17833" y="15390"/>
                    <a:pt x="17344" y="16296"/>
                  </a:cubicBezTo>
                  <a:cubicBezTo>
                    <a:pt x="16854" y="17203"/>
                    <a:pt x="16096" y="17908"/>
                    <a:pt x="15069" y="184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1" name="Figura a mano libera 8"/>
            <p:cNvSpPr/>
            <p:nvPr/>
          </p:nvSpPr>
          <p:spPr>
            <a:xfrm>
              <a:off x="926324" y="65705"/>
              <a:ext cx="180195" cy="217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21" y="20756"/>
                  </a:moveTo>
                  <a:cubicBezTo>
                    <a:pt x="5095" y="21319"/>
                    <a:pt x="6680" y="21600"/>
                    <a:pt x="8552" y="21600"/>
                  </a:cubicBezTo>
                  <a:cubicBezTo>
                    <a:pt x="10995" y="21600"/>
                    <a:pt x="13074" y="21167"/>
                    <a:pt x="14790" y="20323"/>
                  </a:cubicBezTo>
                  <a:cubicBezTo>
                    <a:pt x="16038" y="19717"/>
                    <a:pt x="17077" y="18873"/>
                    <a:pt x="17909" y="17834"/>
                  </a:cubicBezTo>
                  <a:lnTo>
                    <a:pt x="17909" y="21037"/>
                  </a:lnTo>
                  <a:lnTo>
                    <a:pt x="21600" y="21037"/>
                  </a:lnTo>
                  <a:lnTo>
                    <a:pt x="21600" y="8376"/>
                  </a:lnTo>
                  <a:cubicBezTo>
                    <a:pt x="21600" y="7575"/>
                    <a:pt x="21548" y="6796"/>
                    <a:pt x="21470" y="6060"/>
                  </a:cubicBezTo>
                  <a:cubicBezTo>
                    <a:pt x="21366" y="5324"/>
                    <a:pt x="21158" y="4632"/>
                    <a:pt x="20794" y="4004"/>
                  </a:cubicBezTo>
                  <a:cubicBezTo>
                    <a:pt x="20066" y="2662"/>
                    <a:pt x="18897" y="1667"/>
                    <a:pt x="17259" y="996"/>
                  </a:cubicBezTo>
                  <a:cubicBezTo>
                    <a:pt x="15622" y="325"/>
                    <a:pt x="13646" y="0"/>
                    <a:pt x="11359" y="0"/>
                  </a:cubicBezTo>
                  <a:cubicBezTo>
                    <a:pt x="8500" y="0"/>
                    <a:pt x="6212" y="519"/>
                    <a:pt x="4471" y="1537"/>
                  </a:cubicBezTo>
                  <a:cubicBezTo>
                    <a:pt x="2729" y="2554"/>
                    <a:pt x="1560" y="3961"/>
                    <a:pt x="936" y="5757"/>
                  </a:cubicBezTo>
                  <a:lnTo>
                    <a:pt x="4887" y="6731"/>
                  </a:lnTo>
                  <a:cubicBezTo>
                    <a:pt x="5354" y="5476"/>
                    <a:pt x="6160" y="4567"/>
                    <a:pt x="7304" y="4004"/>
                  </a:cubicBezTo>
                  <a:cubicBezTo>
                    <a:pt x="8448" y="3441"/>
                    <a:pt x="9773" y="3160"/>
                    <a:pt x="11307" y="3160"/>
                  </a:cubicBezTo>
                  <a:cubicBezTo>
                    <a:pt x="13620" y="3160"/>
                    <a:pt x="15232" y="3593"/>
                    <a:pt x="16167" y="4458"/>
                  </a:cubicBezTo>
                  <a:cubicBezTo>
                    <a:pt x="17025" y="5238"/>
                    <a:pt x="17467" y="6406"/>
                    <a:pt x="17519" y="7965"/>
                  </a:cubicBezTo>
                  <a:cubicBezTo>
                    <a:pt x="16635" y="8073"/>
                    <a:pt x="15726" y="8159"/>
                    <a:pt x="14738" y="8268"/>
                  </a:cubicBezTo>
                  <a:cubicBezTo>
                    <a:pt x="13204" y="8441"/>
                    <a:pt x="11697" y="8614"/>
                    <a:pt x="10215" y="8809"/>
                  </a:cubicBezTo>
                  <a:cubicBezTo>
                    <a:pt x="8734" y="9004"/>
                    <a:pt x="7382" y="9242"/>
                    <a:pt x="6186" y="9501"/>
                  </a:cubicBezTo>
                  <a:cubicBezTo>
                    <a:pt x="4913" y="9804"/>
                    <a:pt x="3821" y="10216"/>
                    <a:pt x="2885" y="10735"/>
                  </a:cubicBezTo>
                  <a:cubicBezTo>
                    <a:pt x="1949" y="11255"/>
                    <a:pt x="1248" y="11925"/>
                    <a:pt x="754" y="12705"/>
                  </a:cubicBezTo>
                  <a:cubicBezTo>
                    <a:pt x="260" y="13484"/>
                    <a:pt x="0" y="14414"/>
                    <a:pt x="0" y="15497"/>
                  </a:cubicBezTo>
                  <a:cubicBezTo>
                    <a:pt x="0" y="16579"/>
                    <a:pt x="312" y="17596"/>
                    <a:pt x="962" y="18527"/>
                  </a:cubicBezTo>
                  <a:cubicBezTo>
                    <a:pt x="1612" y="19457"/>
                    <a:pt x="2573" y="20193"/>
                    <a:pt x="3847" y="20756"/>
                  </a:cubicBezTo>
                  <a:close/>
                  <a:moveTo>
                    <a:pt x="4653" y="13852"/>
                  </a:moveTo>
                  <a:cubicBezTo>
                    <a:pt x="5017" y="13419"/>
                    <a:pt x="5510" y="13051"/>
                    <a:pt x="6108" y="12791"/>
                  </a:cubicBezTo>
                  <a:cubicBezTo>
                    <a:pt x="6706" y="12510"/>
                    <a:pt x="7356" y="12293"/>
                    <a:pt x="8032" y="12099"/>
                  </a:cubicBezTo>
                  <a:cubicBezTo>
                    <a:pt x="8967" y="11882"/>
                    <a:pt x="10007" y="11687"/>
                    <a:pt x="11177" y="11536"/>
                  </a:cubicBezTo>
                  <a:cubicBezTo>
                    <a:pt x="12347" y="11384"/>
                    <a:pt x="13594" y="11233"/>
                    <a:pt x="14894" y="11081"/>
                  </a:cubicBezTo>
                  <a:cubicBezTo>
                    <a:pt x="15726" y="10995"/>
                    <a:pt x="16583" y="10908"/>
                    <a:pt x="17441" y="10800"/>
                  </a:cubicBezTo>
                  <a:cubicBezTo>
                    <a:pt x="17441" y="11125"/>
                    <a:pt x="17441" y="11493"/>
                    <a:pt x="17415" y="11925"/>
                  </a:cubicBezTo>
                  <a:cubicBezTo>
                    <a:pt x="17415" y="12705"/>
                    <a:pt x="17259" y="13397"/>
                    <a:pt x="17025" y="14046"/>
                  </a:cubicBezTo>
                  <a:cubicBezTo>
                    <a:pt x="16817" y="14891"/>
                    <a:pt x="16375" y="15670"/>
                    <a:pt x="15726" y="16384"/>
                  </a:cubicBezTo>
                  <a:cubicBezTo>
                    <a:pt x="15050" y="17098"/>
                    <a:pt x="14166" y="17683"/>
                    <a:pt x="13074" y="18115"/>
                  </a:cubicBezTo>
                  <a:cubicBezTo>
                    <a:pt x="11983" y="18548"/>
                    <a:pt x="10683" y="18765"/>
                    <a:pt x="9175" y="18765"/>
                  </a:cubicBezTo>
                  <a:cubicBezTo>
                    <a:pt x="7980" y="18765"/>
                    <a:pt x="7018" y="18613"/>
                    <a:pt x="6264" y="18289"/>
                  </a:cubicBezTo>
                  <a:cubicBezTo>
                    <a:pt x="5536" y="17964"/>
                    <a:pt x="4991" y="17553"/>
                    <a:pt x="4627" y="17055"/>
                  </a:cubicBezTo>
                  <a:cubicBezTo>
                    <a:pt x="4289" y="16557"/>
                    <a:pt x="4107" y="16016"/>
                    <a:pt x="4107" y="15453"/>
                  </a:cubicBezTo>
                  <a:cubicBezTo>
                    <a:pt x="4107" y="14804"/>
                    <a:pt x="4289" y="14263"/>
                    <a:pt x="4653" y="138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2" name="Figura a mano libera 9"/>
            <p:cNvSpPr/>
            <p:nvPr/>
          </p:nvSpPr>
          <p:spPr>
            <a:xfrm>
              <a:off x="1144462" y="71361"/>
              <a:ext cx="183664" cy="205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35" y="18377"/>
                  </a:moveTo>
                  <a:lnTo>
                    <a:pt x="6605" y="18377"/>
                  </a:lnTo>
                  <a:lnTo>
                    <a:pt x="21600" y="686"/>
                  </a:lnTo>
                  <a:lnTo>
                    <a:pt x="21600" y="0"/>
                  </a:lnTo>
                  <a:lnTo>
                    <a:pt x="1250" y="0"/>
                  </a:lnTo>
                  <a:lnTo>
                    <a:pt x="1250" y="3246"/>
                  </a:lnTo>
                  <a:lnTo>
                    <a:pt x="15021" y="3246"/>
                  </a:lnTo>
                  <a:lnTo>
                    <a:pt x="0" y="20960"/>
                  </a:lnTo>
                  <a:lnTo>
                    <a:pt x="0" y="21600"/>
                  </a:lnTo>
                  <a:lnTo>
                    <a:pt x="20835" y="21600"/>
                  </a:lnTo>
                  <a:lnTo>
                    <a:pt x="20835" y="1837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3" name="Figura a mano libera 10"/>
            <p:cNvSpPr/>
            <p:nvPr/>
          </p:nvSpPr>
          <p:spPr>
            <a:xfrm>
              <a:off x="1382115" y="71361"/>
              <a:ext cx="34698" cy="20560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4" name="Figura a mano libera 11"/>
            <p:cNvSpPr/>
            <p:nvPr/>
          </p:nvSpPr>
          <p:spPr>
            <a:xfrm>
              <a:off x="1382115" y="-1"/>
              <a:ext cx="34698" cy="3503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5" name="Figura a mano libera 12"/>
            <p:cNvSpPr/>
            <p:nvPr/>
          </p:nvSpPr>
          <p:spPr>
            <a:xfrm>
              <a:off x="1470583" y="65922"/>
              <a:ext cx="202963" cy="216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31" y="20213"/>
                  </a:moveTo>
                  <a:cubicBezTo>
                    <a:pt x="6646" y="21145"/>
                    <a:pt x="8562" y="21600"/>
                    <a:pt x="10777" y="21600"/>
                  </a:cubicBezTo>
                  <a:cubicBezTo>
                    <a:pt x="12992" y="21600"/>
                    <a:pt x="14931" y="21145"/>
                    <a:pt x="16546" y="20235"/>
                  </a:cubicBezTo>
                  <a:cubicBezTo>
                    <a:pt x="18162" y="19325"/>
                    <a:pt x="19408" y="18047"/>
                    <a:pt x="20285" y="16422"/>
                  </a:cubicBezTo>
                  <a:cubicBezTo>
                    <a:pt x="21162" y="14797"/>
                    <a:pt x="21600" y="12912"/>
                    <a:pt x="21600" y="10789"/>
                  </a:cubicBezTo>
                  <a:cubicBezTo>
                    <a:pt x="21600" y="8666"/>
                    <a:pt x="21162" y="6803"/>
                    <a:pt x="20308" y="5178"/>
                  </a:cubicBezTo>
                  <a:cubicBezTo>
                    <a:pt x="19454" y="3553"/>
                    <a:pt x="18208" y="2275"/>
                    <a:pt x="16592" y="1365"/>
                  </a:cubicBezTo>
                  <a:cubicBezTo>
                    <a:pt x="14977" y="455"/>
                    <a:pt x="13038" y="0"/>
                    <a:pt x="10800" y="0"/>
                  </a:cubicBezTo>
                  <a:cubicBezTo>
                    <a:pt x="8562" y="0"/>
                    <a:pt x="6715" y="455"/>
                    <a:pt x="5100" y="1365"/>
                  </a:cubicBezTo>
                  <a:cubicBezTo>
                    <a:pt x="3485" y="2275"/>
                    <a:pt x="2238" y="3531"/>
                    <a:pt x="1339" y="5156"/>
                  </a:cubicBezTo>
                  <a:cubicBezTo>
                    <a:pt x="462" y="6781"/>
                    <a:pt x="0" y="8666"/>
                    <a:pt x="0" y="10811"/>
                  </a:cubicBezTo>
                  <a:cubicBezTo>
                    <a:pt x="0" y="12956"/>
                    <a:pt x="438" y="14797"/>
                    <a:pt x="1315" y="16422"/>
                  </a:cubicBezTo>
                  <a:cubicBezTo>
                    <a:pt x="2192" y="18047"/>
                    <a:pt x="3438" y="19325"/>
                    <a:pt x="5031" y="20257"/>
                  </a:cubicBezTo>
                  <a:close/>
                  <a:moveTo>
                    <a:pt x="4662" y="6824"/>
                  </a:moveTo>
                  <a:cubicBezTo>
                    <a:pt x="5169" y="5676"/>
                    <a:pt x="5908" y="4788"/>
                    <a:pt x="6923" y="4160"/>
                  </a:cubicBezTo>
                  <a:cubicBezTo>
                    <a:pt x="7938" y="3510"/>
                    <a:pt x="9208" y="3185"/>
                    <a:pt x="10777" y="3185"/>
                  </a:cubicBezTo>
                  <a:cubicBezTo>
                    <a:pt x="13061" y="3185"/>
                    <a:pt x="14792" y="3878"/>
                    <a:pt x="15946" y="5243"/>
                  </a:cubicBezTo>
                  <a:cubicBezTo>
                    <a:pt x="17100" y="6608"/>
                    <a:pt x="17677" y="8449"/>
                    <a:pt x="17677" y="10768"/>
                  </a:cubicBezTo>
                  <a:cubicBezTo>
                    <a:pt x="17677" y="13086"/>
                    <a:pt x="17100" y="14841"/>
                    <a:pt x="15969" y="16270"/>
                  </a:cubicBezTo>
                  <a:cubicBezTo>
                    <a:pt x="14838" y="17679"/>
                    <a:pt x="13108" y="18394"/>
                    <a:pt x="10777" y="18394"/>
                  </a:cubicBezTo>
                  <a:cubicBezTo>
                    <a:pt x="8446" y="18394"/>
                    <a:pt x="6808" y="17700"/>
                    <a:pt x="5654" y="16314"/>
                  </a:cubicBezTo>
                  <a:cubicBezTo>
                    <a:pt x="4500" y="14927"/>
                    <a:pt x="3900" y="13086"/>
                    <a:pt x="3900" y="10768"/>
                  </a:cubicBezTo>
                  <a:cubicBezTo>
                    <a:pt x="3900" y="9273"/>
                    <a:pt x="4154" y="7951"/>
                    <a:pt x="4638" y="68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6" name="Figura a mano libera 14"/>
            <p:cNvSpPr/>
            <p:nvPr/>
          </p:nvSpPr>
          <p:spPr>
            <a:xfrm>
              <a:off x="1722765" y="65922"/>
              <a:ext cx="185399" cy="211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43" y="10510"/>
                  </a:moveTo>
                  <a:cubicBezTo>
                    <a:pt x="4143" y="9286"/>
                    <a:pt x="4295" y="8217"/>
                    <a:pt x="4623" y="7326"/>
                  </a:cubicBezTo>
                  <a:cubicBezTo>
                    <a:pt x="4952" y="6413"/>
                    <a:pt x="5406" y="5678"/>
                    <a:pt x="5987" y="5077"/>
                  </a:cubicBezTo>
                  <a:cubicBezTo>
                    <a:pt x="6568" y="4476"/>
                    <a:pt x="7276" y="4031"/>
                    <a:pt x="8110" y="3741"/>
                  </a:cubicBezTo>
                  <a:cubicBezTo>
                    <a:pt x="8943" y="3452"/>
                    <a:pt x="9853" y="3296"/>
                    <a:pt x="10863" y="3296"/>
                  </a:cubicBezTo>
                  <a:cubicBezTo>
                    <a:pt x="12177" y="3296"/>
                    <a:pt x="13238" y="3518"/>
                    <a:pt x="14097" y="3941"/>
                  </a:cubicBezTo>
                  <a:cubicBezTo>
                    <a:pt x="14956" y="4364"/>
                    <a:pt x="15638" y="4943"/>
                    <a:pt x="16143" y="5678"/>
                  </a:cubicBezTo>
                  <a:cubicBezTo>
                    <a:pt x="16648" y="6413"/>
                    <a:pt x="17002" y="7237"/>
                    <a:pt x="17204" y="8172"/>
                  </a:cubicBezTo>
                  <a:cubicBezTo>
                    <a:pt x="17406" y="9085"/>
                    <a:pt x="17507" y="10065"/>
                    <a:pt x="17507" y="11067"/>
                  </a:cubicBezTo>
                  <a:lnTo>
                    <a:pt x="17507" y="21600"/>
                  </a:lnTo>
                  <a:lnTo>
                    <a:pt x="21600" y="21600"/>
                  </a:lnTo>
                  <a:lnTo>
                    <a:pt x="21600" y="9976"/>
                  </a:lnTo>
                  <a:cubicBezTo>
                    <a:pt x="21600" y="9174"/>
                    <a:pt x="21524" y="8306"/>
                    <a:pt x="21347" y="7415"/>
                  </a:cubicBezTo>
                  <a:cubicBezTo>
                    <a:pt x="21171" y="6502"/>
                    <a:pt x="20867" y="5612"/>
                    <a:pt x="20438" y="4743"/>
                  </a:cubicBezTo>
                  <a:cubicBezTo>
                    <a:pt x="20008" y="3875"/>
                    <a:pt x="19427" y="3073"/>
                    <a:pt x="18695" y="2360"/>
                  </a:cubicBezTo>
                  <a:cubicBezTo>
                    <a:pt x="17962" y="1648"/>
                    <a:pt x="17027" y="1091"/>
                    <a:pt x="15891" y="646"/>
                  </a:cubicBezTo>
                  <a:cubicBezTo>
                    <a:pt x="14779" y="223"/>
                    <a:pt x="13415" y="0"/>
                    <a:pt x="11823" y="0"/>
                  </a:cubicBezTo>
                  <a:cubicBezTo>
                    <a:pt x="9726" y="0"/>
                    <a:pt x="7882" y="401"/>
                    <a:pt x="6341" y="1180"/>
                  </a:cubicBezTo>
                  <a:cubicBezTo>
                    <a:pt x="5280" y="1715"/>
                    <a:pt x="4396" y="2427"/>
                    <a:pt x="3638" y="3296"/>
                  </a:cubicBezTo>
                  <a:lnTo>
                    <a:pt x="3638" y="557"/>
                  </a:lnTo>
                  <a:lnTo>
                    <a:pt x="0" y="557"/>
                  </a:lnTo>
                  <a:lnTo>
                    <a:pt x="0" y="21600"/>
                  </a:lnTo>
                  <a:lnTo>
                    <a:pt x="4093" y="21600"/>
                  </a:lnTo>
                  <a:lnTo>
                    <a:pt x="4093" y="1051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7" name="Figura a mano libera 15"/>
            <p:cNvSpPr/>
            <p:nvPr/>
          </p:nvSpPr>
          <p:spPr>
            <a:xfrm>
              <a:off x="1952827" y="65705"/>
              <a:ext cx="198613" cy="217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5" h="21600" extrusionOk="0">
                  <a:moveTo>
                    <a:pt x="14862" y="17466"/>
                  </a:moveTo>
                  <a:cubicBezTo>
                    <a:pt x="13758" y="18094"/>
                    <a:pt x="12443" y="18397"/>
                    <a:pt x="10941" y="18397"/>
                  </a:cubicBezTo>
                  <a:cubicBezTo>
                    <a:pt x="8710" y="18397"/>
                    <a:pt x="6973" y="17726"/>
                    <a:pt x="5776" y="16406"/>
                  </a:cubicBezTo>
                  <a:cubicBezTo>
                    <a:pt x="4719" y="15258"/>
                    <a:pt x="4132" y="13700"/>
                    <a:pt x="3991" y="11752"/>
                  </a:cubicBezTo>
                  <a:lnTo>
                    <a:pt x="21483" y="11752"/>
                  </a:lnTo>
                  <a:cubicBezTo>
                    <a:pt x="21600" y="9328"/>
                    <a:pt x="21248" y="7229"/>
                    <a:pt x="20450" y="5476"/>
                  </a:cubicBezTo>
                  <a:cubicBezTo>
                    <a:pt x="19651" y="3723"/>
                    <a:pt x="18431" y="2359"/>
                    <a:pt x="16810" y="1429"/>
                  </a:cubicBezTo>
                  <a:cubicBezTo>
                    <a:pt x="15190" y="476"/>
                    <a:pt x="13242" y="0"/>
                    <a:pt x="10964" y="0"/>
                  </a:cubicBezTo>
                  <a:cubicBezTo>
                    <a:pt x="8687" y="0"/>
                    <a:pt x="6832" y="455"/>
                    <a:pt x="5189" y="1342"/>
                  </a:cubicBezTo>
                  <a:cubicBezTo>
                    <a:pt x="3545" y="2229"/>
                    <a:pt x="2277" y="3485"/>
                    <a:pt x="1362" y="5129"/>
                  </a:cubicBezTo>
                  <a:cubicBezTo>
                    <a:pt x="446" y="6774"/>
                    <a:pt x="0" y="8701"/>
                    <a:pt x="0" y="10930"/>
                  </a:cubicBezTo>
                  <a:cubicBezTo>
                    <a:pt x="0" y="13159"/>
                    <a:pt x="470" y="14934"/>
                    <a:pt x="1385" y="16535"/>
                  </a:cubicBezTo>
                  <a:cubicBezTo>
                    <a:pt x="2324" y="18137"/>
                    <a:pt x="3616" y="19371"/>
                    <a:pt x="5283" y="20258"/>
                  </a:cubicBezTo>
                  <a:cubicBezTo>
                    <a:pt x="6950" y="21145"/>
                    <a:pt x="8898" y="21600"/>
                    <a:pt x="11129" y="21600"/>
                  </a:cubicBezTo>
                  <a:cubicBezTo>
                    <a:pt x="13359" y="21600"/>
                    <a:pt x="15331" y="21102"/>
                    <a:pt x="17116" y="20107"/>
                  </a:cubicBezTo>
                  <a:cubicBezTo>
                    <a:pt x="18900" y="19111"/>
                    <a:pt x="20238" y="17726"/>
                    <a:pt x="21107" y="15908"/>
                  </a:cubicBezTo>
                  <a:lnTo>
                    <a:pt x="17491" y="14782"/>
                  </a:lnTo>
                  <a:cubicBezTo>
                    <a:pt x="16857" y="15951"/>
                    <a:pt x="15989" y="16838"/>
                    <a:pt x="14885" y="17444"/>
                  </a:cubicBezTo>
                  <a:close/>
                  <a:moveTo>
                    <a:pt x="5752" y="5043"/>
                  </a:moveTo>
                  <a:cubicBezTo>
                    <a:pt x="6973" y="3701"/>
                    <a:pt x="8734" y="3030"/>
                    <a:pt x="11058" y="3030"/>
                  </a:cubicBezTo>
                  <a:cubicBezTo>
                    <a:pt x="13218" y="3030"/>
                    <a:pt x="14862" y="3658"/>
                    <a:pt x="15965" y="4891"/>
                  </a:cubicBezTo>
                  <a:cubicBezTo>
                    <a:pt x="16834" y="5865"/>
                    <a:pt x="17374" y="7251"/>
                    <a:pt x="17562" y="9025"/>
                  </a:cubicBezTo>
                  <a:lnTo>
                    <a:pt x="4062" y="9025"/>
                  </a:lnTo>
                  <a:cubicBezTo>
                    <a:pt x="4297" y="7359"/>
                    <a:pt x="4860" y="6038"/>
                    <a:pt x="5776" y="502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8" name="Figura a mano libera 18"/>
            <p:cNvSpPr/>
            <p:nvPr/>
          </p:nvSpPr>
          <p:spPr>
            <a:xfrm>
              <a:off x="-2" y="388796"/>
              <a:ext cx="275171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57" y="17754"/>
                  </a:moveTo>
                  <a:lnTo>
                    <a:pt x="4698" y="0"/>
                  </a:lnTo>
                  <a:lnTo>
                    <a:pt x="0" y="0"/>
                  </a:lnTo>
                  <a:lnTo>
                    <a:pt x="7387" y="21600"/>
                  </a:lnTo>
                  <a:lnTo>
                    <a:pt x="14213" y="21600"/>
                  </a:lnTo>
                  <a:lnTo>
                    <a:pt x="21600" y="0"/>
                  </a:lnTo>
                  <a:lnTo>
                    <a:pt x="16902" y="0"/>
                  </a:lnTo>
                  <a:lnTo>
                    <a:pt x="10757" y="1775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9" name="Figura a mano libera 19"/>
            <p:cNvSpPr/>
            <p:nvPr/>
          </p:nvSpPr>
          <p:spPr>
            <a:xfrm>
              <a:off x="309425" y="388796"/>
              <a:ext cx="201228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17785"/>
                  </a:lnTo>
                  <a:lnTo>
                    <a:pt x="6238" y="17785"/>
                  </a:lnTo>
                  <a:lnTo>
                    <a:pt x="6238" y="12236"/>
                  </a:lnTo>
                  <a:lnTo>
                    <a:pt x="18830" y="12236"/>
                  </a:lnTo>
                  <a:lnTo>
                    <a:pt x="18830" y="8436"/>
                  </a:lnTo>
                  <a:lnTo>
                    <a:pt x="6238" y="8436"/>
                  </a:lnTo>
                  <a:lnTo>
                    <a:pt x="6238" y="3815"/>
                  </a:lnTo>
                  <a:lnTo>
                    <a:pt x="21600" y="38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0" name="Figura a mano libera 20"/>
            <p:cNvSpPr/>
            <p:nvPr/>
          </p:nvSpPr>
          <p:spPr>
            <a:xfrm>
              <a:off x="563990" y="389014"/>
              <a:ext cx="239391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7" y="11765"/>
                  </a:moveTo>
                  <a:cubicBezTo>
                    <a:pt x="20661" y="10473"/>
                    <a:pt x="21248" y="8938"/>
                    <a:pt x="21248" y="7129"/>
                  </a:cubicBezTo>
                  <a:cubicBezTo>
                    <a:pt x="21248" y="5913"/>
                    <a:pt x="20993" y="4819"/>
                    <a:pt x="20504" y="3831"/>
                  </a:cubicBezTo>
                  <a:cubicBezTo>
                    <a:pt x="19996" y="2842"/>
                    <a:pt x="19213" y="2022"/>
                    <a:pt x="18157" y="1383"/>
                  </a:cubicBezTo>
                  <a:cubicBezTo>
                    <a:pt x="17100" y="730"/>
                    <a:pt x="15730" y="304"/>
                    <a:pt x="14067" y="106"/>
                  </a:cubicBezTo>
                  <a:cubicBezTo>
                    <a:pt x="13715" y="61"/>
                    <a:pt x="13304" y="30"/>
                    <a:pt x="12835" y="15"/>
                  </a:cubicBezTo>
                  <a:cubicBezTo>
                    <a:pt x="12365" y="0"/>
                    <a:pt x="12013" y="0"/>
                    <a:pt x="11739" y="0"/>
                  </a:cubicBezTo>
                  <a:lnTo>
                    <a:pt x="0" y="0"/>
                  </a:lnTo>
                  <a:lnTo>
                    <a:pt x="0" y="21600"/>
                  </a:lnTo>
                  <a:lnTo>
                    <a:pt x="5243" y="21600"/>
                  </a:lnTo>
                  <a:lnTo>
                    <a:pt x="5243" y="14273"/>
                  </a:lnTo>
                  <a:lnTo>
                    <a:pt x="11093" y="14273"/>
                  </a:lnTo>
                  <a:lnTo>
                    <a:pt x="15652" y="21600"/>
                  </a:lnTo>
                  <a:lnTo>
                    <a:pt x="21600" y="21600"/>
                  </a:lnTo>
                  <a:lnTo>
                    <a:pt x="16572" y="13605"/>
                  </a:lnTo>
                  <a:cubicBezTo>
                    <a:pt x="17785" y="13194"/>
                    <a:pt x="18763" y="12586"/>
                    <a:pt x="19467" y="11796"/>
                  </a:cubicBezTo>
                  <a:close/>
                  <a:moveTo>
                    <a:pt x="5263" y="3785"/>
                  </a:moveTo>
                  <a:lnTo>
                    <a:pt x="11524" y="3785"/>
                  </a:lnTo>
                  <a:cubicBezTo>
                    <a:pt x="11798" y="3785"/>
                    <a:pt x="12091" y="3785"/>
                    <a:pt x="12404" y="3815"/>
                  </a:cubicBezTo>
                  <a:cubicBezTo>
                    <a:pt x="12717" y="3831"/>
                    <a:pt x="13030" y="3876"/>
                    <a:pt x="13285" y="3937"/>
                  </a:cubicBezTo>
                  <a:cubicBezTo>
                    <a:pt x="13989" y="4089"/>
                    <a:pt x="14537" y="4332"/>
                    <a:pt x="14928" y="4697"/>
                  </a:cubicBezTo>
                  <a:cubicBezTo>
                    <a:pt x="15320" y="5062"/>
                    <a:pt x="15574" y="5442"/>
                    <a:pt x="15730" y="5883"/>
                  </a:cubicBezTo>
                  <a:cubicBezTo>
                    <a:pt x="15887" y="6323"/>
                    <a:pt x="15946" y="6734"/>
                    <a:pt x="15946" y="7114"/>
                  </a:cubicBezTo>
                  <a:cubicBezTo>
                    <a:pt x="15946" y="7494"/>
                    <a:pt x="15867" y="7919"/>
                    <a:pt x="15730" y="8345"/>
                  </a:cubicBezTo>
                  <a:cubicBezTo>
                    <a:pt x="15574" y="8786"/>
                    <a:pt x="15320" y="9181"/>
                    <a:pt x="14928" y="9531"/>
                  </a:cubicBezTo>
                  <a:cubicBezTo>
                    <a:pt x="14537" y="9880"/>
                    <a:pt x="13989" y="10139"/>
                    <a:pt x="13285" y="10291"/>
                  </a:cubicBezTo>
                  <a:cubicBezTo>
                    <a:pt x="13011" y="10352"/>
                    <a:pt x="12717" y="10397"/>
                    <a:pt x="12404" y="10412"/>
                  </a:cubicBezTo>
                  <a:cubicBezTo>
                    <a:pt x="12091" y="10428"/>
                    <a:pt x="11778" y="10443"/>
                    <a:pt x="11524" y="10443"/>
                  </a:cubicBezTo>
                  <a:lnTo>
                    <a:pt x="5263" y="10443"/>
                  </a:lnTo>
                  <a:lnTo>
                    <a:pt x="5263" y="378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1" name="Figura a mano libera 21"/>
            <p:cNvSpPr/>
            <p:nvPr/>
          </p:nvSpPr>
          <p:spPr>
            <a:xfrm>
              <a:off x="835687" y="382269"/>
              <a:ext cx="298805" cy="322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68" y="1355"/>
                  </a:moveTo>
                  <a:cubicBezTo>
                    <a:pt x="14954" y="452"/>
                    <a:pt x="13042" y="0"/>
                    <a:pt x="10800" y="0"/>
                  </a:cubicBezTo>
                  <a:cubicBezTo>
                    <a:pt x="8559" y="0"/>
                    <a:pt x="6646" y="452"/>
                    <a:pt x="5032" y="1355"/>
                  </a:cubicBezTo>
                  <a:cubicBezTo>
                    <a:pt x="3417" y="2259"/>
                    <a:pt x="2179" y="3513"/>
                    <a:pt x="1301" y="5145"/>
                  </a:cubicBezTo>
                  <a:cubicBezTo>
                    <a:pt x="423" y="6763"/>
                    <a:pt x="0" y="8643"/>
                    <a:pt x="0" y="10800"/>
                  </a:cubicBezTo>
                  <a:cubicBezTo>
                    <a:pt x="0" y="12957"/>
                    <a:pt x="439" y="14837"/>
                    <a:pt x="1301" y="16455"/>
                  </a:cubicBezTo>
                  <a:cubicBezTo>
                    <a:pt x="2179" y="18073"/>
                    <a:pt x="3417" y="19341"/>
                    <a:pt x="5032" y="20245"/>
                  </a:cubicBezTo>
                  <a:cubicBezTo>
                    <a:pt x="6646" y="21148"/>
                    <a:pt x="8559" y="21600"/>
                    <a:pt x="10800" y="21600"/>
                  </a:cubicBezTo>
                  <a:cubicBezTo>
                    <a:pt x="13042" y="21600"/>
                    <a:pt x="14954" y="21148"/>
                    <a:pt x="16568" y="20245"/>
                  </a:cubicBezTo>
                  <a:cubicBezTo>
                    <a:pt x="18183" y="19341"/>
                    <a:pt x="19421" y="18087"/>
                    <a:pt x="20299" y="16455"/>
                  </a:cubicBezTo>
                  <a:cubicBezTo>
                    <a:pt x="21177" y="14837"/>
                    <a:pt x="21600" y="12957"/>
                    <a:pt x="21600" y="10800"/>
                  </a:cubicBezTo>
                  <a:cubicBezTo>
                    <a:pt x="21600" y="8643"/>
                    <a:pt x="21161" y="6763"/>
                    <a:pt x="20299" y="5145"/>
                  </a:cubicBezTo>
                  <a:cubicBezTo>
                    <a:pt x="19421" y="3527"/>
                    <a:pt x="18183" y="2259"/>
                    <a:pt x="16568" y="1355"/>
                  </a:cubicBezTo>
                  <a:close/>
                  <a:moveTo>
                    <a:pt x="16443" y="14560"/>
                  </a:moveTo>
                  <a:cubicBezTo>
                    <a:pt x="15973" y="15639"/>
                    <a:pt x="15267" y="16470"/>
                    <a:pt x="14327" y="17053"/>
                  </a:cubicBezTo>
                  <a:cubicBezTo>
                    <a:pt x="13386" y="17636"/>
                    <a:pt x="12211" y="17927"/>
                    <a:pt x="10800" y="17898"/>
                  </a:cubicBezTo>
                  <a:cubicBezTo>
                    <a:pt x="9389" y="17883"/>
                    <a:pt x="8214" y="17577"/>
                    <a:pt x="7273" y="16994"/>
                  </a:cubicBezTo>
                  <a:cubicBezTo>
                    <a:pt x="6333" y="16411"/>
                    <a:pt x="5627" y="15595"/>
                    <a:pt x="5157" y="14531"/>
                  </a:cubicBezTo>
                  <a:cubicBezTo>
                    <a:pt x="4687" y="13482"/>
                    <a:pt x="4452" y="12228"/>
                    <a:pt x="4452" y="10785"/>
                  </a:cubicBezTo>
                  <a:cubicBezTo>
                    <a:pt x="4452" y="9343"/>
                    <a:pt x="4687" y="8089"/>
                    <a:pt x="5157" y="7011"/>
                  </a:cubicBezTo>
                  <a:cubicBezTo>
                    <a:pt x="5627" y="5932"/>
                    <a:pt x="6333" y="5101"/>
                    <a:pt x="7273" y="4518"/>
                  </a:cubicBezTo>
                  <a:cubicBezTo>
                    <a:pt x="8214" y="3935"/>
                    <a:pt x="9389" y="3644"/>
                    <a:pt x="10800" y="3673"/>
                  </a:cubicBezTo>
                  <a:cubicBezTo>
                    <a:pt x="12211" y="3687"/>
                    <a:pt x="13386" y="3994"/>
                    <a:pt x="14327" y="4577"/>
                  </a:cubicBezTo>
                  <a:cubicBezTo>
                    <a:pt x="15267" y="5159"/>
                    <a:pt x="15973" y="5976"/>
                    <a:pt x="16443" y="7040"/>
                  </a:cubicBezTo>
                  <a:cubicBezTo>
                    <a:pt x="16913" y="8089"/>
                    <a:pt x="17148" y="9343"/>
                    <a:pt x="17148" y="10785"/>
                  </a:cubicBezTo>
                  <a:cubicBezTo>
                    <a:pt x="17148" y="12228"/>
                    <a:pt x="16913" y="13482"/>
                    <a:pt x="16443" y="1456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2" name="Figura a mano libera 22"/>
            <p:cNvSpPr/>
            <p:nvPr/>
          </p:nvSpPr>
          <p:spPr>
            <a:xfrm>
              <a:off x="1179372" y="388796"/>
              <a:ext cx="252184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30" y="14395"/>
                  </a:moveTo>
                  <a:lnTo>
                    <a:pt x="5070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5070" y="21600"/>
                  </a:lnTo>
                  <a:lnTo>
                    <a:pt x="5070" y="7205"/>
                  </a:lnTo>
                  <a:lnTo>
                    <a:pt x="1653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6530" y="0"/>
                  </a:lnTo>
                  <a:lnTo>
                    <a:pt x="16530" y="1439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3" name="Figura a mano libera 23"/>
            <p:cNvSpPr/>
            <p:nvPr/>
          </p:nvSpPr>
          <p:spPr>
            <a:xfrm>
              <a:off x="1493568" y="388796"/>
              <a:ext cx="201228" cy="309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17785"/>
                  </a:lnTo>
                  <a:lnTo>
                    <a:pt x="6238" y="17785"/>
                  </a:lnTo>
                  <a:lnTo>
                    <a:pt x="6238" y="12236"/>
                  </a:lnTo>
                  <a:lnTo>
                    <a:pt x="18830" y="12236"/>
                  </a:lnTo>
                  <a:lnTo>
                    <a:pt x="18830" y="8436"/>
                  </a:lnTo>
                  <a:lnTo>
                    <a:pt x="6238" y="8436"/>
                  </a:lnTo>
                  <a:lnTo>
                    <a:pt x="6238" y="3815"/>
                  </a:lnTo>
                  <a:lnTo>
                    <a:pt x="21600" y="3815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4" name="Figura a mano libera 24"/>
            <p:cNvSpPr/>
            <p:nvPr/>
          </p:nvSpPr>
          <p:spPr>
            <a:xfrm>
              <a:off x="1735774" y="382922"/>
              <a:ext cx="253052" cy="322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35" y="10727"/>
                  </a:moveTo>
                  <a:cubicBezTo>
                    <a:pt x="18176" y="10304"/>
                    <a:pt x="17380" y="9983"/>
                    <a:pt x="16547" y="9749"/>
                  </a:cubicBezTo>
                  <a:cubicBezTo>
                    <a:pt x="15714" y="9516"/>
                    <a:pt x="14955" y="9326"/>
                    <a:pt x="14289" y="9180"/>
                  </a:cubicBezTo>
                  <a:lnTo>
                    <a:pt x="9717" y="8202"/>
                  </a:lnTo>
                  <a:cubicBezTo>
                    <a:pt x="9162" y="8085"/>
                    <a:pt x="8607" y="7939"/>
                    <a:pt x="8070" y="7764"/>
                  </a:cubicBezTo>
                  <a:cubicBezTo>
                    <a:pt x="7533" y="7589"/>
                    <a:pt x="7089" y="7370"/>
                    <a:pt x="6737" y="7078"/>
                  </a:cubicBezTo>
                  <a:cubicBezTo>
                    <a:pt x="6386" y="6801"/>
                    <a:pt x="6200" y="6422"/>
                    <a:pt x="6200" y="5984"/>
                  </a:cubicBezTo>
                  <a:cubicBezTo>
                    <a:pt x="6200" y="5488"/>
                    <a:pt x="6423" y="5079"/>
                    <a:pt x="6848" y="4714"/>
                  </a:cubicBezTo>
                  <a:cubicBezTo>
                    <a:pt x="7274" y="4364"/>
                    <a:pt x="7848" y="4086"/>
                    <a:pt x="8533" y="3897"/>
                  </a:cubicBezTo>
                  <a:cubicBezTo>
                    <a:pt x="9217" y="3707"/>
                    <a:pt x="9958" y="3619"/>
                    <a:pt x="10735" y="3649"/>
                  </a:cubicBezTo>
                  <a:cubicBezTo>
                    <a:pt x="11531" y="3663"/>
                    <a:pt x="12290" y="3795"/>
                    <a:pt x="13012" y="4043"/>
                  </a:cubicBezTo>
                  <a:cubicBezTo>
                    <a:pt x="13734" y="4291"/>
                    <a:pt x="14363" y="4626"/>
                    <a:pt x="14881" y="5093"/>
                  </a:cubicBezTo>
                  <a:cubicBezTo>
                    <a:pt x="15400" y="5561"/>
                    <a:pt x="15770" y="6115"/>
                    <a:pt x="15955" y="6786"/>
                  </a:cubicBezTo>
                  <a:lnTo>
                    <a:pt x="21322" y="6071"/>
                  </a:lnTo>
                  <a:cubicBezTo>
                    <a:pt x="20897" y="4772"/>
                    <a:pt x="20193" y="3678"/>
                    <a:pt x="19249" y="2788"/>
                  </a:cubicBezTo>
                  <a:cubicBezTo>
                    <a:pt x="18287" y="1883"/>
                    <a:pt x="17102" y="1211"/>
                    <a:pt x="15677" y="730"/>
                  </a:cubicBezTo>
                  <a:cubicBezTo>
                    <a:pt x="14252" y="263"/>
                    <a:pt x="12642" y="15"/>
                    <a:pt x="10828" y="0"/>
                  </a:cubicBezTo>
                  <a:cubicBezTo>
                    <a:pt x="9032" y="0"/>
                    <a:pt x="7385" y="204"/>
                    <a:pt x="5904" y="657"/>
                  </a:cubicBezTo>
                  <a:cubicBezTo>
                    <a:pt x="4424" y="1109"/>
                    <a:pt x="3239" y="1795"/>
                    <a:pt x="2351" y="2715"/>
                  </a:cubicBezTo>
                  <a:cubicBezTo>
                    <a:pt x="1462" y="3634"/>
                    <a:pt x="1018" y="4787"/>
                    <a:pt x="1018" y="6188"/>
                  </a:cubicBezTo>
                  <a:cubicBezTo>
                    <a:pt x="1018" y="7181"/>
                    <a:pt x="1222" y="7998"/>
                    <a:pt x="1647" y="8640"/>
                  </a:cubicBezTo>
                  <a:cubicBezTo>
                    <a:pt x="2073" y="9282"/>
                    <a:pt x="2591" y="9808"/>
                    <a:pt x="3221" y="10202"/>
                  </a:cubicBezTo>
                  <a:cubicBezTo>
                    <a:pt x="3850" y="10596"/>
                    <a:pt x="4516" y="10902"/>
                    <a:pt x="5183" y="11106"/>
                  </a:cubicBezTo>
                  <a:cubicBezTo>
                    <a:pt x="5849" y="11311"/>
                    <a:pt x="6460" y="11486"/>
                    <a:pt x="6959" y="11603"/>
                  </a:cubicBezTo>
                  <a:lnTo>
                    <a:pt x="13789" y="13193"/>
                  </a:lnTo>
                  <a:cubicBezTo>
                    <a:pt x="14307" y="13325"/>
                    <a:pt x="14715" y="13456"/>
                    <a:pt x="15066" y="13617"/>
                  </a:cubicBezTo>
                  <a:cubicBezTo>
                    <a:pt x="15400" y="13777"/>
                    <a:pt x="15659" y="13938"/>
                    <a:pt x="15844" y="14113"/>
                  </a:cubicBezTo>
                  <a:cubicBezTo>
                    <a:pt x="16029" y="14288"/>
                    <a:pt x="16158" y="14478"/>
                    <a:pt x="16232" y="14668"/>
                  </a:cubicBezTo>
                  <a:cubicBezTo>
                    <a:pt x="16306" y="14857"/>
                    <a:pt x="16343" y="15062"/>
                    <a:pt x="16343" y="15280"/>
                  </a:cubicBezTo>
                  <a:cubicBezTo>
                    <a:pt x="16343" y="15850"/>
                    <a:pt x="16103" y="16346"/>
                    <a:pt x="15603" y="16740"/>
                  </a:cubicBezTo>
                  <a:cubicBezTo>
                    <a:pt x="15103" y="17134"/>
                    <a:pt x="14474" y="17426"/>
                    <a:pt x="13715" y="17630"/>
                  </a:cubicBezTo>
                  <a:cubicBezTo>
                    <a:pt x="12956" y="17835"/>
                    <a:pt x="12160" y="17937"/>
                    <a:pt x="11346" y="17937"/>
                  </a:cubicBezTo>
                  <a:cubicBezTo>
                    <a:pt x="9884" y="17937"/>
                    <a:pt x="8588" y="17616"/>
                    <a:pt x="7441" y="16973"/>
                  </a:cubicBezTo>
                  <a:cubicBezTo>
                    <a:pt x="6293" y="16331"/>
                    <a:pt x="5534" y="15412"/>
                    <a:pt x="5183" y="14230"/>
                  </a:cubicBezTo>
                  <a:lnTo>
                    <a:pt x="0" y="14828"/>
                  </a:lnTo>
                  <a:cubicBezTo>
                    <a:pt x="259" y="16229"/>
                    <a:pt x="907" y="17441"/>
                    <a:pt x="1906" y="18448"/>
                  </a:cubicBezTo>
                  <a:cubicBezTo>
                    <a:pt x="2906" y="19455"/>
                    <a:pt x="4202" y="20243"/>
                    <a:pt x="5756" y="20783"/>
                  </a:cubicBezTo>
                  <a:cubicBezTo>
                    <a:pt x="7311" y="21323"/>
                    <a:pt x="9069" y="21600"/>
                    <a:pt x="11031" y="21600"/>
                  </a:cubicBezTo>
                  <a:cubicBezTo>
                    <a:pt x="12364" y="21600"/>
                    <a:pt x="13678" y="21469"/>
                    <a:pt x="14937" y="21191"/>
                  </a:cubicBezTo>
                  <a:cubicBezTo>
                    <a:pt x="16195" y="20929"/>
                    <a:pt x="17324" y="20520"/>
                    <a:pt x="18324" y="19980"/>
                  </a:cubicBezTo>
                  <a:cubicBezTo>
                    <a:pt x="19323" y="19440"/>
                    <a:pt x="20119" y="18754"/>
                    <a:pt x="20712" y="17922"/>
                  </a:cubicBezTo>
                  <a:cubicBezTo>
                    <a:pt x="21304" y="17090"/>
                    <a:pt x="21600" y="16112"/>
                    <a:pt x="21600" y="15003"/>
                  </a:cubicBezTo>
                  <a:cubicBezTo>
                    <a:pt x="21600" y="13952"/>
                    <a:pt x="21359" y="13091"/>
                    <a:pt x="20860" y="12405"/>
                  </a:cubicBezTo>
                  <a:cubicBezTo>
                    <a:pt x="20360" y="11719"/>
                    <a:pt x="19731" y="11179"/>
                    <a:pt x="18972" y="1075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15" name="Figura a mano libera 25"/>
            <p:cNvSpPr/>
            <p:nvPr/>
          </p:nvSpPr>
          <p:spPr>
            <a:xfrm>
              <a:off x="2041731" y="388796"/>
              <a:ext cx="58116" cy="30916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hangingPunct="0"/>
              <a:endParaRPr kern="0">
                <a:solidFill>
                  <a:srgbClr val="000000"/>
                </a:solidFill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11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81" y="6232199"/>
            <a:ext cx="258620" cy="24830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485848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 interne_Testo 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63637" y="958098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buSzTx/>
              <a:buFontTx/>
              <a:buNone/>
              <a:defRPr sz="2400" b="1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Titolo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5" name="Segnaposto testo 16"/>
          <p:cNvSpPr>
            <a:spLocks noGrp="1"/>
          </p:cNvSpPr>
          <p:nvPr>
            <p:ph type="body" idx="21"/>
          </p:nvPr>
        </p:nvSpPr>
        <p:spPr>
          <a:xfrm>
            <a:off x="1163637" y="2061410"/>
            <a:ext cx="9849268" cy="34971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Segnaposto testo 9"/>
          <p:cNvSpPr>
            <a:spLocks noGrp="1"/>
          </p:cNvSpPr>
          <p:nvPr>
            <p:ph type="body" sz="quarter" idx="22" hasCustomPrompt="1"/>
          </p:nvPr>
        </p:nvSpPr>
        <p:spPr>
          <a:xfrm>
            <a:off x="1163637" y="1383214"/>
            <a:ext cx="9849268" cy="3974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SzTx/>
              <a:buFontTx/>
              <a:buNone/>
              <a:defRPr sz="2200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Sottotitolo</a:t>
            </a:r>
          </a:p>
        </p:txBody>
      </p:sp>
      <p:pic>
        <p:nvPicPr>
          <p:cNvPr id="127" name="Elemento grafico 6" descr="Elemento grafico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571" y="5796343"/>
            <a:ext cx="1251321" cy="41711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egnaposto data 3"/>
          <p:cNvSpPr txBox="1"/>
          <p:nvPr/>
        </p:nvSpPr>
        <p:spPr>
          <a:xfrm>
            <a:off x="1188719" y="6072461"/>
            <a:ext cx="1529630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sp>
        <p:nvSpPr>
          <p:cNvPr id="129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0869594" y="423436"/>
            <a:ext cx="182216" cy="17281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852666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soria 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ML_Fondazione_Veronesi_Neg_Bianco_RGB.png" descr="ML_Fondazione_Veronesi_Neg_Bianco_RGB.png"/>
          <p:cNvPicPr>
            <a:picLocks noChangeAspect="1"/>
          </p:cNvPicPr>
          <p:nvPr/>
        </p:nvPicPr>
        <p:blipFill>
          <a:blip r:embed="rId2"/>
          <a:srcRect t="45" b="45"/>
          <a:stretch>
            <a:fillRect/>
          </a:stretch>
        </p:blipFill>
        <p:spPr>
          <a:xfrm>
            <a:off x="9793571" y="5796341"/>
            <a:ext cx="1251321" cy="41710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egnaposto data 3"/>
          <p:cNvSpPr txBox="1"/>
          <p:nvPr/>
        </p:nvSpPr>
        <p:spPr>
          <a:xfrm>
            <a:off x="1188719" y="6072461"/>
            <a:ext cx="1529630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sp>
        <p:nvSpPr>
          <p:cNvPr id="13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0869594" y="423436"/>
            <a:ext cx="182216" cy="17281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5667226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Milano, xx aprile 2021…">
            <a:hlinkClick r:id="rId2"/>
          </p:cNvPr>
          <p:cNvSpPr txBox="1"/>
          <p:nvPr/>
        </p:nvSpPr>
        <p:spPr>
          <a:xfrm>
            <a:off x="320586" y="690608"/>
            <a:ext cx="1212938" cy="135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825500"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defRPr>
            </a:lvl1pPr>
          </a:lstStyle>
          <a:p>
            <a:pPr hangingPunct="0"/>
            <a:r>
              <a:rPr kern="0"/>
              <a:t>fondazioneveronesi.it</a:t>
            </a:r>
          </a:p>
        </p:txBody>
      </p:sp>
      <p:grpSp>
        <p:nvGrpSpPr>
          <p:cNvPr id="155" name="Gruppo"/>
          <p:cNvGrpSpPr/>
          <p:nvPr/>
        </p:nvGrpSpPr>
        <p:grpSpPr>
          <a:xfrm>
            <a:off x="320704" y="-5490397"/>
            <a:ext cx="11550590" cy="5160669"/>
            <a:chOff x="-1" y="0"/>
            <a:chExt cx="11550589" cy="5160667"/>
          </a:xfrm>
        </p:grpSpPr>
        <p:sp>
          <p:nvSpPr>
            <p:cNvPr id="146" name="Rettangolo"/>
            <p:cNvSpPr/>
            <p:nvPr/>
          </p:nvSpPr>
          <p:spPr>
            <a:xfrm>
              <a:off x="-2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7" name="Rettangolo"/>
            <p:cNvSpPr/>
            <p:nvPr/>
          </p:nvSpPr>
          <p:spPr>
            <a:xfrm>
              <a:off x="4489604" y="-1"/>
              <a:ext cx="214539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8" name="Rettangolo"/>
            <p:cNvSpPr/>
            <p:nvPr/>
          </p:nvSpPr>
          <p:spPr>
            <a:xfrm>
              <a:off x="2350329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9" name="Rettangolo"/>
            <p:cNvSpPr/>
            <p:nvPr/>
          </p:nvSpPr>
          <p:spPr>
            <a:xfrm>
              <a:off x="6840147" y="-1"/>
              <a:ext cx="214540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0" name="Rettangolo"/>
            <p:cNvSpPr/>
            <p:nvPr/>
          </p:nvSpPr>
          <p:spPr>
            <a:xfrm>
              <a:off x="4700871" y="-1"/>
              <a:ext cx="2145363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1" name="Rettangolo"/>
            <p:cNvSpPr/>
            <p:nvPr/>
          </p:nvSpPr>
          <p:spPr>
            <a:xfrm>
              <a:off x="7054684" y="-1"/>
              <a:ext cx="2145361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2" name="Rettangolo"/>
            <p:cNvSpPr/>
            <p:nvPr/>
          </p:nvSpPr>
          <p:spPr>
            <a:xfrm>
              <a:off x="2139061" y="-1"/>
              <a:ext cx="214540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3" name="Rettangolo"/>
            <p:cNvSpPr/>
            <p:nvPr/>
          </p:nvSpPr>
          <p:spPr>
            <a:xfrm>
              <a:off x="9190690" y="-1"/>
              <a:ext cx="214539" cy="5160669"/>
            </a:xfrm>
            <a:prstGeom prst="rect">
              <a:avLst/>
            </a:prstGeom>
            <a:solidFill>
              <a:srgbClr val="CC7E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4" name="Rettangolo"/>
            <p:cNvSpPr/>
            <p:nvPr/>
          </p:nvSpPr>
          <p:spPr>
            <a:xfrm>
              <a:off x="9405226" y="-1"/>
              <a:ext cx="2145362" cy="5160669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412750" hangingPunct="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pic>
        <p:nvPicPr>
          <p:cNvPr id="156" name="Immagine 2" descr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166" y="137277"/>
            <a:ext cx="599266" cy="867268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18894" y="226689"/>
            <a:ext cx="295226" cy="2837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 b="1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1124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1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57652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23088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6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0" name="Segnaposto tes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276641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65911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534469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74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5" name="Segnaposto tes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54175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4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4999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162" y="6096000"/>
            <a:ext cx="777877" cy="64611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hangingPunct="0"/>
            <a:fld id="{86CB4B4D-7CA3-9044-876B-883B54F8677D}" type="slidenum">
              <a:rPr kern="0">
                <a:latin typeface="Calibri"/>
                <a:cs typeface="Calibri"/>
                <a:sym typeface="Calibri"/>
              </a:rPr>
              <a:pPr hangingPunct="0"/>
              <a:t>‹N›</a:t>
            </a:fld>
            <a:endParaRPr kern="0"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386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162" y="6096000"/>
            <a:ext cx="777877" cy="64611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hangingPunct="0"/>
            <a:fld id="{86CB4B4D-7CA3-9044-876B-883B54F8677D}" type="slidenum">
              <a:rPr kern="0">
                <a:latin typeface="Calibri"/>
                <a:cs typeface="Calibri"/>
                <a:sym typeface="Calibri"/>
              </a:rPr>
              <a:pPr hangingPunct="0"/>
              <a:t>‹N›</a:t>
            </a:fld>
            <a:endParaRPr kern="0"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286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egnaposto testo 6"/>
          <p:cNvSpPr txBox="1">
            <a:spLocks noGrp="1"/>
          </p:cNvSpPr>
          <p:nvPr>
            <p:ph type="body" sz="half" idx="1"/>
          </p:nvPr>
        </p:nvSpPr>
        <p:spPr>
          <a:xfrm>
            <a:off x="1254658" y="2481233"/>
            <a:ext cx="10053422" cy="143544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3800"/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Fondazione Veronesi</a:t>
            </a:r>
          </a:p>
          <a:p>
            <a:pPr marL="3556000" lvl="8" indent="0">
              <a:buNone/>
              <a:defRPr sz="3800" b="0"/>
            </a:pPr>
            <a:r>
              <a:rPr lang="it-IT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anni di </a:t>
            </a:r>
            <a:r>
              <a:rPr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ricerca</a:t>
            </a:r>
            <a:r>
              <a:rPr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</a:t>
            </a:r>
            <a:r>
              <a:rPr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tumori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Rettangolo 7"/>
          <p:cNvSpPr txBox="1"/>
          <p:nvPr/>
        </p:nvSpPr>
        <p:spPr>
          <a:xfrm>
            <a:off x="9008830" y="6354430"/>
            <a:ext cx="2112808" cy="288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kern="0" dirty="0" err="1"/>
              <a:t>Riproduzione</a:t>
            </a:r>
            <a:r>
              <a:rPr kern="0" dirty="0"/>
              <a:t> </a:t>
            </a:r>
            <a:r>
              <a:rPr kern="0" dirty="0" err="1"/>
              <a:t>riservata</a:t>
            </a:r>
            <a:r>
              <a:rPr kern="0" dirty="0"/>
              <a:t> © </a:t>
            </a:r>
          </a:p>
        </p:txBody>
      </p:sp>
      <p:sp>
        <p:nvSpPr>
          <p:cNvPr id="168" name="20 luglio 2023"/>
          <p:cNvSpPr txBox="1"/>
          <p:nvPr/>
        </p:nvSpPr>
        <p:spPr>
          <a:xfrm>
            <a:off x="426720" y="6158639"/>
            <a:ext cx="8214360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r>
              <a:rPr lang="it-IT" sz="2400" kern="0" dirty="0">
                <a:latin typeface="Arial" panose="020B0604020202020204" pitchFamily="34" charset="0"/>
                <a:cs typeface="Arial" panose="020B0604020202020204" pitchFamily="34" charset="0"/>
              </a:rPr>
              <a:t>Liceo Scientifico «Paolo Ruffini», Viterbo 25 ottobre 2024</a:t>
            </a:r>
            <a:endParaRPr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ome Cognome n.cognome@fondazioneveronesi.it +39 123 234 45">
            <a:extLst>
              <a:ext uri="{FF2B5EF4-FFF2-40B4-BE49-F238E27FC236}">
                <a16:creationId xmlns:a16="http://schemas.microsoft.com/office/drawing/2014/main" id="{D93431DD-6721-12BA-CF0B-99E9310C38D7}"/>
              </a:ext>
            </a:extLst>
          </p:cNvPr>
          <p:cNvSpPr txBox="1"/>
          <p:nvPr/>
        </p:nvSpPr>
        <p:spPr>
          <a:xfrm>
            <a:off x="426720" y="5590614"/>
            <a:ext cx="3469447" cy="56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hangingPunct="0">
              <a:lnSpc>
                <a:spcPct val="110000"/>
              </a:lnSpc>
              <a:spcBef>
                <a:spcPts val="1000"/>
              </a:spcBef>
              <a:defRPr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it-IT" sz="2800" b="1" kern="0" dirty="0">
                <a:solidFill>
                  <a:srgbClr val="FFFFF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Paolo Santini</a:t>
            </a:r>
            <a:endParaRPr sz="2800" b="1" kern="0" dirty="0">
              <a:solidFill>
                <a:srgbClr val="FFFFF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6010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egnaposto data 3"/>
          <p:cNvSpPr txBox="1">
            <a:spLocks noGrp="1"/>
          </p:cNvSpPr>
          <p:nvPr>
            <p:ph type="sldNum" sz="quarter" idx="4294967295"/>
          </p:nvPr>
        </p:nvSpPr>
        <p:spPr>
          <a:xfrm>
            <a:off x="10881890" y="423436"/>
            <a:ext cx="169919" cy="18466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/>
          <a:lstStyle>
            <a:lvl1pPr>
              <a:defRPr>
                <a:solidFill>
                  <a:srgbClr val="020F9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14</a:t>
            </a:r>
            <a:endParaRPr dirty="0"/>
          </a:p>
        </p:txBody>
      </p:sp>
      <p:pic>
        <p:nvPicPr>
          <p:cNvPr id="4" name="Immagine 3" descr="Immagine che contiene vestiti, persona, uomo, Pantaloni&#10;&#10;Descrizione generata automaticamente">
            <a:extLst>
              <a:ext uri="{FF2B5EF4-FFF2-40B4-BE49-F238E27FC236}">
                <a16:creationId xmlns:a16="http://schemas.microsoft.com/office/drawing/2014/main" id="{2A4880C4-305B-B0C6-0464-3B2671AD0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901"/>
            <a:ext cx="3842003" cy="5345395"/>
          </a:xfrm>
          <a:prstGeom prst="rect">
            <a:avLst/>
          </a:prstGeom>
        </p:spPr>
      </p:pic>
      <p:pic>
        <p:nvPicPr>
          <p:cNvPr id="7" name="Immagine 6" descr="Immagine che contiene Viso umano, persona, vestiti, ruga&#10;&#10;Descrizione generata automaticamente">
            <a:extLst>
              <a:ext uri="{FF2B5EF4-FFF2-40B4-BE49-F238E27FC236}">
                <a16:creationId xmlns:a16="http://schemas.microsoft.com/office/drawing/2014/main" id="{4934C050-9F4A-9232-F309-7698F77149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108" y="3461976"/>
            <a:ext cx="1923732" cy="2813457"/>
          </a:xfrm>
          <a:prstGeom prst="rect">
            <a:avLst/>
          </a:prstGeom>
        </p:spPr>
      </p:pic>
      <p:sp>
        <p:nvSpPr>
          <p:cNvPr id="8" name="Segnaposto testo 1">
            <a:extLst>
              <a:ext uri="{FF2B5EF4-FFF2-40B4-BE49-F238E27FC236}">
                <a16:creationId xmlns:a16="http://schemas.microsoft.com/office/drawing/2014/main" id="{7D0C2AB3-8FB1-D05B-FE75-F018FC598A9F}"/>
              </a:ext>
            </a:extLst>
          </p:cNvPr>
          <p:cNvSpPr txBox="1"/>
          <p:nvPr/>
        </p:nvSpPr>
        <p:spPr>
          <a:xfrm>
            <a:off x="2914649" y="1080269"/>
            <a:ext cx="7448551" cy="225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12700" hangingPunct="0">
              <a:lnSpc>
                <a:spcPct val="150000"/>
              </a:lnSpc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1400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it-IT" sz="2000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«Se si cura una malattia, si vince o si perde;</a:t>
            </a:r>
          </a:p>
          <a:p>
            <a:pPr algn="ctr" defTabSz="12700" hangingPunct="0">
              <a:lnSpc>
                <a:spcPct val="150000"/>
              </a:lnSpc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1400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it-IT" sz="2000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ma </a:t>
            </a:r>
            <a:r>
              <a:rPr lang="it-IT" sz="2000" b="1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 si cura una persona</a:t>
            </a:r>
            <a:r>
              <a:rPr lang="it-IT" sz="2000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vi garantisco che si vince,</a:t>
            </a:r>
          </a:p>
          <a:p>
            <a:pPr algn="ctr" defTabSz="12700" hangingPunct="0">
              <a:lnSpc>
                <a:spcPct val="150000"/>
              </a:lnSpc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1400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it-IT" sz="2000" b="1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si vince sempre</a:t>
            </a:r>
            <a:r>
              <a:rPr lang="it-IT" sz="2000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qualunque sia l'esito della terapia.»</a:t>
            </a:r>
          </a:p>
          <a:p>
            <a:pPr algn="ctr" defTabSz="12700" hangingPunct="0">
              <a:lnSpc>
                <a:spcPct val="150000"/>
              </a:lnSpc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1400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it-IT" sz="2000" kern="0" dirty="0">
              <a:solidFill>
                <a:srgbClr val="10069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r" defTabSz="12700" hangingPunct="0">
              <a:lnSpc>
                <a:spcPct val="150000"/>
              </a:lnSpc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1400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it-IT" sz="2000" kern="0" dirty="0">
                <a:solidFill>
                  <a:srgbClr val="10069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Hunter Doherty «Patch» Adams </a:t>
            </a:r>
          </a:p>
        </p:txBody>
      </p:sp>
    </p:spTree>
    <p:extLst>
      <p:ext uri="{BB962C8B-B14F-4D97-AF65-F5344CB8AC3E}">
        <p14:creationId xmlns:p14="http://schemas.microsoft.com/office/powerpoint/2010/main" val="1190458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67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Helvetica Neue Medium</vt:lpstr>
      <vt:lpstr>1_Tema di Office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 Masini</dc:creator>
  <cp:lastModifiedBy>Laura Ubertini</cp:lastModifiedBy>
  <cp:revision>1</cp:revision>
  <dcterms:created xsi:type="dcterms:W3CDTF">2024-10-25T13:11:26Z</dcterms:created>
  <dcterms:modified xsi:type="dcterms:W3CDTF">2024-10-25T13:53:06Z</dcterms:modified>
</cp:coreProperties>
</file>